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 id="2147483661" r:id="rId3"/>
  </p:sldMasterIdLst>
  <p:notesMasterIdLst>
    <p:notesMasterId r:id="rId12"/>
  </p:notesMasterIdLst>
  <p:sldIdLst>
    <p:sldId id="256" r:id="rId4"/>
    <p:sldId id="257" r:id="rId5"/>
    <p:sldId id="258" r:id="rId6"/>
    <p:sldId id="263" r:id="rId7"/>
    <p:sldId id="259" r:id="rId8"/>
    <p:sldId id="260" r:id="rId9"/>
    <p:sldId id="261" r:id="rId10"/>
    <p:sldId id="262" r:id="rId11"/>
  </p:sldIdLst>
  <p:sldSz cx="12192000" cy="6858000"/>
  <p:notesSz cx="6858000" cy="9144000"/>
  <p:custDataLst>
    <p:tags r:id="rId13"/>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38C7733-FFCC-46C1-8C32-33568D487505}">
  <a:tblStyle styleId="{F38C7733-FFCC-46C1-8C32-33568D487505}"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1" d="100"/>
          <a:sy n="81" d="100"/>
        </p:scale>
        <p:origin x="725" y="6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tags" Target="tags/tag1.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viewProps" Target="view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 name="Google Shape;13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054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 name="Google Shape;13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 name="Google Shape;13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05717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 name="Google Shape;13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050685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 name="Google Shape;13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0834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3"/>
        <p:cNvGrpSpPr/>
        <p:nvPr/>
      </p:nvGrpSpPr>
      <p:grpSpPr>
        <a:xfrm>
          <a:off x="0" y="0"/>
          <a:ext cx="0" cy="0"/>
          <a:chOff x="0" y="0"/>
          <a:chExt cx="0" cy="0"/>
        </a:xfrm>
      </p:grpSpPr>
      <p:sp>
        <p:nvSpPr>
          <p:cNvPr id="14" name="Google Shape;14;p2"/>
          <p:cNvSpPr/>
          <p:nvPr/>
        </p:nvSpPr>
        <p:spPr>
          <a:xfrm>
            <a:off x="3175" y="6400800"/>
            <a:ext cx="12188825" cy="4572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txBox="1">
            <a:spLocks noGrp="1"/>
          </p:cNvSpPr>
          <p:nvPr>
            <p:ph type="ctrTitle"/>
          </p:nvPr>
        </p:nvSpPr>
        <p:spPr>
          <a:xfrm>
            <a:off x="1097280" y="758952"/>
            <a:ext cx="10058400" cy="356616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EFEFE"/>
              </a:buClr>
              <a:buSzPts val="8000"/>
              <a:buFont typeface="Bookman Old Style"/>
              <a:buNone/>
              <a:defRPr sz="8000">
                <a:solidFill>
                  <a:srgbClr val="FEFEF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2"/>
          <p:cNvSpPr txBox="1">
            <a:spLocks noGrp="1"/>
          </p:cNvSpPr>
          <p:nvPr>
            <p:ph type="subTitle" idx="1"/>
          </p:nvPr>
        </p:nvSpPr>
        <p:spPr>
          <a:xfrm>
            <a:off x="1100051" y="4645152"/>
            <a:ext cx="10058400" cy="1143000"/>
          </a:xfrm>
          <a:prstGeom prst="rect">
            <a:avLst/>
          </a:prstGeom>
          <a:noFill/>
          <a:ln>
            <a:noFill/>
          </a:ln>
        </p:spPr>
        <p:txBody>
          <a:bodyPr spcFirstLastPara="1" wrap="square" lIns="91425" tIns="45700" rIns="91425" bIns="45700" anchor="t" anchorCtr="0">
            <a:noAutofit/>
          </a:bodyPr>
          <a:lstStyle>
            <a:lvl1pPr lvl="0" algn="l">
              <a:lnSpc>
                <a:spcPct val="110000"/>
              </a:lnSpc>
              <a:spcBef>
                <a:spcPts val="1200"/>
              </a:spcBef>
              <a:spcAft>
                <a:spcPts val="0"/>
              </a:spcAft>
              <a:buSzPts val="2400"/>
              <a:buNone/>
              <a:defRPr sz="2400" cap="none">
                <a:solidFill>
                  <a:schemeClr val="lt1"/>
                </a:solidFill>
                <a:latin typeface="Libre Franklin"/>
                <a:ea typeface="Libre Franklin"/>
                <a:cs typeface="Libre Franklin"/>
                <a:sym typeface="Libre Franklin"/>
              </a:defRPr>
            </a:lvl1pPr>
            <a:lvl2pPr lvl="1" algn="ctr">
              <a:lnSpc>
                <a:spcPct val="100000"/>
              </a:lnSpc>
              <a:spcBef>
                <a:spcPts val="200"/>
              </a:spcBef>
              <a:spcAft>
                <a:spcPts val="0"/>
              </a:spcAft>
              <a:buClr>
                <a:srgbClr val="FEFEFE"/>
              </a:buClr>
              <a:buSzPts val="2400"/>
              <a:buNone/>
              <a:defRPr sz="2400"/>
            </a:lvl2pPr>
            <a:lvl3pPr lvl="2" algn="ctr">
              <a:lnSpc>
                <a:spcPct val="100000"/>
              </a:lnSpc>
              <a:spcBef>
                <a:spcPts val="400"/>
              </a:spcBef>
              <a:spcAft>
                <a:spcPts val="0"/>
              </a:spcAft>
              <a:buClr>
                <a:srgbClr val="FEFEFE"/>
              </a:buClr>
              <a:buSzPts val="2400"/>
              <a:buNone/>
              <a:defRPr sz="2400"/>
            </a:lvl3pPr>
            <a:lvl4pPr lvl="3" algn="ctr">
              <a:lnSpc>
                <a:spcPct val="100000"/>
              </a:lnSpc>
              <a:spcBef>
                <a:spcPts val="400"/>
              </a:spcBef>
              <a:spcAft>
                <a:spcPts val="0"/>
              </a:spcAft>
              <a:buClr>
                <a:srgbClr val="FEFEFE"/>
              </a:buClr>
              <a:buSzPts val="2000"/>
              <a:buNone/>
              <a:defRPr sz="2000"/>
            </a:lvl4pPr>
            <a:lvl5pPr lvl="4" algn="ctr">
              <a:lnSpc>
                <a:spcPct val="100000"/>
              </a:lnSpc>
              <a:spcBef>
                <a:spcPts val="400"/>
              </a:spcBef>
              <a:spcAft>
                <a:spcPts val="0"/>
              </a:spcAft>
              <a:buClr>
                <a:srgbClr val="FEFEFE"/>
              </a:buClr>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cxnSp>
        <p:nvCxnSpPr>
          <p:cNvPr id="17" name="Google Shape;17;p2"/>
          <p:cNvCxnSpPr/>
          <p:nvPr/>
        </p:nvCxnSpPr>
        <p:spPr>
          <a:xfrm>
            <a:off x="1207658" y="4474741"/>
            <a:ext cx="9875520" cy="0"/>
          </a:xfrm>
          <a:prstGeom prst="straightConnector1">
            <a:avLst/>
          </a:prstGeom>
          <a:noFill/>
          <a:ln w="12700" cap="flat" cmpd="sng">
            <a:solidFill>
              <a:srgbClr val="FEFEFE"/>
            </a:solidFill>
            <a:prstDash val="solid"/>
            <a:round/>
            <a:headEnd type="none" w="sm" len="sm"/>
            <a:tailEnd type="none" w="sm" len="sm"/>
          </a:ln>
        </p:spPr>
      </p:cxnSp>
      <p:sp>
        <p:nvSpPr>
          <p:cNvPr id="18" name="Google Shape;18;p2"/>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01"/>
        <p:cNvGrpSpPr/>
        <p:nvPr/>
      </p:nvGrpSpPr>
      <p:grpSpPr>
        <a:xfrm>
          <a:off x="0" y="0"/>
          <a:ext cx="0" cy="0"/>
          <a:chOff x="0" y="0"/>
          <a:chExt cx="0" cy="0"/>
        </a:xfrm>
      </p:grpSpPr>
      <p:sp>
        <p:nvSpPr>
          <p:cNvPr id="102" name="Google Shape;102;p14"/>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3" name="Google Shape;103;p14"/>
          <p:cNvSpPr txBox="1">
            <a:spLocks noGrp="1"/>
          </p:cNvSpPr>
          <p:nvPr>
            <p:ph type="body" idx="1"/>
          </p:nvPr>
        </p:nvSpPr>
        <p:spPr>
          <a:xfrm>
            <a:off x="1097280" y="2108201"/>
            <a:ext cx="10058400" cy="3760891"/>
          </a:xfrm>
          <a:prstGeom prst="rect">
            <a:avLst/>
          </a:prstGeom>
          <a:noFill/>
          <a:ln>
            <a:noFill/>
          </a:ln>
        </p:spPr>
        <p:txBody>
          <a:bodyPr spcFirstLastPara="1" wrap="square" lIns="0" tIns="45700" rIns="0" bIns="45700" anchor="t" anchorCtr="0">
            <a:no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04" name="Google Shape;104;p14"/>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14"/>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4"/>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29"/>
        <p:cNvGrpSpPr/>
        <p:nvPr/>
      </p:nvGrpSpPr>
      <p:grpSpPr>
        <a:xfrm>
          <a:off x="0" y="0"/>
          <a:ext cx="0" cy="0"/>
          <a:chOff x="0" y="0"/>
          <a:chExt cx="0" cy="0"/>
        </a:xfrm>
      </p:grpSpPr>
      <p:sp>
        <p:nvSpPr>
          <p:cNvPr id="30" name="Google Shape;30;p4"/>
          <p:cNvSpPr/>
          <p:nvPr/>
        </p:nvSpPr>
        <p:spPr>
          <a:xfrm>
            <a:off x="16" y="0"/>
            <a:ext cx="4654296" cy="68580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txBox="1">
            <a:spLocks noGrp="1"/>
          </p:cNvSpPr>
          <p:nvPr>
            <p:ph type="title"/>
          </p:nvPr>
        </p:nvSpPr>
        <p:spPr>
          <a:xfrm>
            <a:off x="643466" y="786383"/>
            <a:ext cx="3517567" cy="209397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FFFFF"/>
              </a:buClr>
              <a:buSzPts val="3600"/>
              <a:buFont typeface="Bookman Old Style"/>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4"/>
          <p:cNvSpPr txBox="1">
            <a:spLocks noGrp="1"/>
          </p:cNvSpPr>
          <p:nvPr>
            <p:ph type="body" idx="1"/>
          </p:nvPr>
        </p:nvSpPr>
        <p:spPr>
          <a:xfrm>
            <a:off x="5458984" y="812799"/>
            <a:ext cx="5928344" cy="5294757"/>
          </a:xfrm>
          <a:prstGeom prst="rect">
            <a:avLst/>
          </a:prstGeom>
          <a:noFill/>
          <a:ln>
            <a:noFill/>
          </a:ln>
        </p:spPr>
        <p:txBody>
          <a:bodyPr spcFirstLastPara="1" wrap="square" lIns="0" tIns="45700" rIns="0" bIns="45700" anchor="t" anchorCtr="0">
            <a:no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33" name="Google Shape;33;p4"/>
          <p:cNvSpPr txBox="1">
            <a:spLocks noGrp="1"/>
          </p:cNvSpPr>
          <p:nvPr>
            <p:ph type="body" idx="2"/>
          </p:nvPr>
        </p:nvSpPr>
        <p:spPr>
          <a:xfrm>
            <a:off x="643465" y="3043050"/>
            <a:ext cx="3517567" cy="3064505"/>
          </a:xfrm>
          <a:prstGeom prst="rect">
            <a:avLst/>
          </a:prstGeom>
          <a:noFill/>
          <a:ln>
            <a:noFill/>
          </a:ln>
        </p:spPr>
        <p:txBody>
          <a:bodyPr spcFirstLastPara="1" wrap="square" lIns="91425" tIns="45700" rIns="91425" bIns="45700" anchor="t" anchorCtr="0">
            <a:noAutofit/>
          </a:bodyPr>
          <a:lstStyle>
            <a:lvl1pPr marL="457200" lvl="0" indent="-228600" algn="l">
              <a:lnSpc>
                <a:spcPct val="110000"/>
              </a:lnSpc>
              <a:spcBef>
                <a:spcPts val="1200"/>
              </a:spcBef>
              <a:spcAft>
                <a:spcPts val="0"/>
              </a:spcAft>
              <a:buSzPts val="1800"/>
              <a:buNone/>
              <a:defRPr sz="1800">
                <a:solidFill>
                  <a:srgbClr val="FFFFFF"/>
                </a:solidFill>
              </a:defRPr>
            </a:lvl1pPr>
            <a:lvl2pPr marL="914400" lvl="1" indent="-228600" algn="l">
              <a:lnSpc>
                <a:spcPct val="100000"/>
              </a:lnSpc>
              <a:spcBef>
                <a:spcPts val="200"/>
              </a:spcBef>
              <a:spcAft>
                <a:spcPts val="0"/>
              </a:spcAft>
              <a:buClr>
                <a:srgbClr val="3F3F3F"/>
              </a:buClr>
              <a:buSzPts val="1200"/>
              <a:buNone/>
              <a:defRPr sz="1200"/>
            </a:lvl2pPr>
            <a:lvl3pPr marL="1371600" lvl="2" indent="-228600" algn="l">
              <a:lnSpc>
                <a:spcPct val="100000"/>
              </a:lnSpc>
              <a:spcBef>
                <a:spcPts val="400"/>
              </a:spcBef>
              <a:spcAft>
                <a:spcPts val="0"/>
              </a:spcAft>
              <a:buClr>
                <a:srgbClr val="3F3F3F"/>
              </a:buClr>
              <a:buSzPts val="1000"/>
              <a:buNone/>
              <a:defRPr sz="1000"/>
            </a:lvl3pPr>
            <a:lvl4pPr marL="1828800" lvl="3" indent="-228600" algn="l">
              <a:lnSpc>
                <a:spcPct val="100000"/>
              </a:lnSpc>
              <a:spcBef>
                <a:spcPts val="400"/>
              </a:spcBef>
              <a:spcAft>
                <a:spcPts val="0"/>
              </a:spcAft>
              <a:buClr>
                <a:srgbClr val="3F3F3F"/>
              </a:buClr>
              <a:buSzPts val="900"/>
              <a:buNone/>
              <a:defRPr sz="900"/>
            </a:lvl4pPr>
            <a:lvl5pPr marL="2286000" lvl="4" indent="-228600" algn="l">
              <a:lnSpc>
                <a:spcPct val="100000"/>
              </a:lnSpc>
              <a:spcBef>
                <a:spcPts val="400"/>
              </a:spcBef>
              <a:spcAft>
                <a:spcPts val="0"/>
              </a:spcAft>
              <a:buClr>
                <a:srgbClr val="3F3F3F"/>
              </a:buClr>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34" name="Google Shape;34;p4"/>
          <p:cNvSpPr txBox="1">
            <a:spLocks noGrp="1"/>
          </p:cNvSpPr>
          <p:nvPr>
            <p:ph type="dt" idx="10"/>
          </p:nvPr>
        </p:nvSpPr>
        <p:spPr>
          <a:xfrm>
            <a:off x="643464" y="6446520"/>
            <a:ext cx="351756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4"/>
          <p:cNvSpPr txBox="1">
            <a:spLocks noGrp="1"/>
          </p:cNvSpPr>
          <p:nvPr>
            <p:ph type="ftr" idx="11"/>
          </p:nvPr>
        </p:nvSpPr>
        <p:spPr>
          <a:xfrm>
            <a:off x="5458983" y="6446520"/>
            <a:ext cx="533401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4"/>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sz="800" b="0" i="0" u="none" strike="noStrike" cap="none">
                <a:solidFill>
                  <a:schemeClr val="dk2"/>
                </a:solidFill>
                <a:latin typeface="Libre Franklin"/>
                <a:ea typeface="Libre Franklin"/>
                <a:cs typeface="Libre Franklin"/>
                <a:sym typeface="Libre Franklin"/>
              </a:defRPr>
            </a:lvl1pPr>
            <a:lvl2pPr marL="0" lvl="1" indent="0" algn="l">
              <a:spcBef>
                <a:spcPts val="0"/>
              </a:spcBef>
              <a:buNone/>
              <a:defRPr sz="800" b="0" i="0" u="none" strike="noStrike" cap="none">
                <a:solidFill>
                  <a:schemeClr val="dk2"/>
                </a:solidFill>
                <a:latin typeface="Libre Franklin"/>
                <a:ea typeface="Libre Franklin"/>
                <a:cs typeface="Libre Franklin"/>
                <a:sym typeface="Libre Franklin"/>
              </a:defRPr>
            </a:lvl2pPr>
            <a:lvl3pPr marL="0" lvl="2" indent="0" algn="l">
              <a:spcBef>
                <a:spcPts val="0"/>
              </a:spcBef>
              <a:buNone/>
              <a:defRPr sz="800" b="0" i="0" u="none" strike="noStrike" cap="none">
                <a:solidFill>
                  <a:schemeClr val="dk2"/>
                </a:solidFill>
                <a:latin typeface="Libre Franklin"/>
                <a:ea typeface="Libre Franklin"/>
                <a:cs typeface="Libre Franklin"/>
                <a:sym typeface="Libre Franklin"/>
              </a:defRPr>
            </a:lvl3pPr>
            <a:lvl4pPr marL="0" lvl="3" indent="0" algn="l">
              <a:spcBef>
                <a:spcPts val="0"/>
              </a:spcBef>
              <a:buNone/>
              <a:defRPr sz="800" b="0" i="0" u="none" strike="noStrike" cap="none">
                <a:solidFill>
                  <a:schemeClr val="dk2"/>
                </a:solidFill>
                <a:latin typeface="Libre Franklin"/>
                <a:ea typeface="Libre Franklin"/>
                <a:cs typeface="Libre Franklin"/>
                <a:sym typeface="Libre Franklin"/>
              </a:defRPr>
            </a:lvl4pPr>
            <a:lvl5pPr marL="0" lvl="4" indent="0" algn="l">
              <a:spcBef>
                <a:spcPts val="0"/>
              </a:spcBef>
              <a:buNone/>
              <a:defRPr sz="800" b="0" i="0" u="none" strike="noStrike" cap="none">
                <a:solidFill>
                  <a:schemeClr val="dk2"/>
                </a:solidFill>
                <a:latin typeface="Libre Franklin"/>
                <a:ea typeface="Libre Franklin"/>
                <a:cs typeface="Libre Franklin"/>
                <a:sym typeface="Libre Franklin"/>
              </a:defRPr>
            </a:lvl5pPr>
            <a:lvl6pPr marL="0" lvl="5" indent="0" algn="l">
              <a:spcBef>
                <a:spcPts val="0"/>
              </a:spcBef>
              <a:buNone/>
              <a:defRPr sz="800" b="0" i="0" u="none" strike="noStrike" cap="none">
                <a:solidFill>
                  <a:schemeClr val="dk2"/>
                </a:solidFill>
                <a:latin typeface="Libre Franklin"/>
                <a:ea typeface="Libre Franklin"/>
                <a:cs typeface="Libre Franklin"/>
                <a:sym typeface="Libre Franklin"/>
              </a:defRPr>
            </a:lvl6pPr>
            <a:lvl7pPr marL="0" lvl="6" indent="0" algn="l">
              <a:spcBef>
                <a:spcPts val="0"/>
              </a:spcBef>
              <a:buNone/>
              <a:defRPr sz="800" b="0" i="0" u="none" strike="noStrike" cap="none">
                <a:solidFill>
                  <a:schemeClr val="dk2"/>
                </a:solidFill>
                <a:latin typeface="Libre Franklin"/>
                <a:ea typeface="Libre Franklin"/>
                <a:cs typeface="Libre Franklin"/>
                <a:sym typeface="Libre Franklin"/>
              </a:defRPr>
            </a:lvl7pPr>
            <a:lvl8pPr marL="0" lvl="7" indent="0" algn="l">
              <a:spcBef>
                <a:spcPts val="0"/>
              </a:spcBef>
              <a:buNone/>
              <a:defRPr sz="800" b="0" i="0" u="none" strike="noStrike" cap="none">
                <a:solidFill>
                  <a:schemeClr val="dk2"/>
                </a:solidFill>
                <a:latin typeface="Libre Franklin"/>
                <a:ea typeface="Libre Franklin"/>
                <a:cs typeface="Libre Franklin"/>
                <a:sym typeface="Libre Franklin"/>
              </a:defRPr>
            </a:lvl8pPr>
            <a:lvl9pPr marL="0" lvl="8" indent="0" algn="l">
              <a:spcBef>
                <a:spcPts val="0"/>
              </a:spcBef>
              <a:buNone/>
              <a:defRPr sz="800" b="0" i="0" u="none" strike="noStrike" cap="none">
                <a:solidFill>
                  <a:schemeClr val="dk2"/>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5"/>
          <p:cNvSpPr txBox="1">
            <a:spLocks noGrp="1"/>
          </p:cNvSpPr>
          <p:nvPr>
            <p:ph type="body" idx="1"/>
          </p:nvPr>
        </p:nvSpPr>
        <p:spPr>
          <a:xfrm>
            <a:off x="1097280" y="2108201"/>
            <a:ext cx="10058400" cy="3760891"/>
          </a:xfrm>
          <a:prstGeom prst="rect">
            <a:avLst/>
          </a:prstGeom>
          <a:noFill/>
          <a:ln>
            <a:noFill/>
          </a:ln>
        </p:spPr>
        <p:txBody>
          <a:bodyPr spcFirstLastPara="1" wrap="square" lIns="0" tIns="45700" rIns="0" bIns="45700" anchor="t" anchorCtr="0">
            <a:no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0" name="Google Shape;40;p5"/>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5"/>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5"/>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51"/>
        <p:cNvGrpSpPr/>
        <p:nvPr/>
      </p:nvGrpSpPr>
      <p:grpSpPr>
        <a:xfrm>
          <a:off x="0" y="0"/>
          <a:ext cx="0" cy="0"/>
          <a:chOff x="0" y="0"/>
          <a:chExt cx="0" cy="0"/>
        </a:xfrm>
      </p:grpSpPr>
      <p:sp>
        <p:nvSpPr>
          <p:cNvPr id="52" name="Google Shape;52;p7"/>
          <p:cNvSpPr/>
          <p:nvPr/>
        </p:nvSpPr>
        <p:spPr>
          <a:xfrm>
            <a:off x="3175" y="6400800"/>
            <a:ext cx="12188825" cy="4572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txBox="1">
            <a:spLocks noGrp="1"/>
          </p:cNvSpPr>
          <p:nvPr>
            <p:ph type="title"/>
          </p:nvPr>
        </p:nvSpPr>
        <p:spPr>
          <a:xfrm>
            <a:off x="1097280" y="758952"/>
            <a:ext cx="10058400" cy="356616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262626"/>
              </a:buClr>
              <a:buSzPts val="8000"/>
              <a:buFont typeface="Bookman Old Style"/>
              <a:buNone/>
              <a:defRPr sz="8000"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7"/>
          <p:cNvSpPr txBox="1">
            <a:spLocks noGrp="1"/>
          </p:cNvSpPr>
          <p:nvPr>
            <p:ph type="body" idx="1"/>
          </p:nvPr>
        </p:nvSpPr>
        <p:spPr>
          <a:xfrm>
            <a:off x="1097280" y="4663440"/>
            <a:ext cx="10058400" cy="1143000"/>
          </a:xfrm>
          <a:prstGeom prst="rect">
            <a:avLst/>
          </a:prstGeom>
          <a:noFill/>
          <a:ln>
            <a:noFill/>
          </a:ln>
        </p:spPr>
        <p:txBody>
          <a:bodyPr spcFirstLastPara="1" wrap="square" lIns="91425" tIns="45700" rIns="91425" bIns="45700" anchor="t" anchorCtr="0">
            <a:noAutofit/>
          </a:bodyPr>
          <a:lstStyle>
            <a:lvl1pPr marL="457200" lvl="0" indent="-228600" algn="l">
              <a:lnSpc>
                <a:spcPct val="110000"/>
              </a:lnSpc>
              <a:spcBef>
                <a:spcPts val="1200"/>
              </a:spcBef>
              <a:spcAft>
                <a:spcPts val="0"/>
              </a:spcAft>
              <a:buSzPts val="2400"/>
              <a:buNone/>
              <a:defRPr sz="2400" cap="none">
                <a:solidFill>
                  <a:schemeClr val="dk1"/>
                </a:solidFill>
                <a:latin typeface="Libre Franklin"/>
                <a:ea typeface="Libre Franklin"/>
                <a:cs typeface="Libre Franklin"/>
                <a:sym typeface="Libre Franklin"/>
              </a:defRPr>
            </a:lvl1pPr>
            <a:lvl2pPr marL="914400" lvl="1" indent="-228600" algn="l">
              <a:lnSpc>
                <a:spcPct val="100000"/>
              </a:lnSpc>
              <a:spcBef>
                <a:spcPts val="200"/>
              </a:spcBef>
              <a:spcAft>
                <a:spcPts val="0"/>
              </a:spcAft>
              <a:buClr>
                <a:srgbClr val="888888"/>
              </a:buClr>
              <a:buSzPts val="1800"/>
              <a:buNone/>
              <a:defRPr sz="1800">
                <a:solidFill>
                  <a:srgbClr val="888888"/>
                </a:solidFill>
              </a:defRPr>
            </a:lvl2pPr>
            <a:lvl3pPr marL="1371600" lvl="2" indent="-228600" algn="l">
              <a:lnSpc>
                <a:spcPct val="100000"/>
              </a:lnSpc>
              <a:spcBef>
                <a:spcPts val="400"/>
              </a:spcBef>
              <a:spcAft>
                <a:spcPts val="0"/>
              </a:spcAft>
              <a:buClr>
                <a:srgbClr val="888888"/>
              </a:buClr>
              <a:buSzPts val="1600"/>
              <a:buNone/>
              <a:defRPr sz="1600">
                <a:solidFill>
                  <a:srgbClr val="888888"/>
                </a:solidFill>
              </a:defRPr>
            </a:lvl3pPr>
            <a:lvl4pPr marL="1828800" lvl="3" indent="-228600" algn="l">
              <a:lnSpc>
                <a:spcPct val="100000"/>
              </a:lnSpc>
              <a:spcBef>
                <a:spcPts val="400"/>
              </a:spcBef>
              <a:spcAft>
                <a:spcPts val="0"/>
              </a:spcAft>
              <a:buClr>
                <a:srgbClr val="888888"/>
              </a:buClr>
              <a:buSzPts val="1400"/>
              <a:buNone/>
              <a:defRPr sz="1400">
                <a:solidFill>
                  <a:srgbClr val="888888"/>
                </a:solidFill>
              </a:defRPr>
            </a:lvl4pPr>
            <a:lvl5pPr marL="2286000" lvl="4" indent="-228600" algn="l">
              <a:lnSpc>
                <a:spcPct val="100000"/>
              </a:lnSpc>
              <a:spcBef>
                <a:spcPts val="400"/>
              </a:spcBef>
              <a:spcAft>
                <a:spcPts val="0"/>
              </a:spcAft>
              <a:buClr>
                <a:srgbClr val="888888"/>
              </a:buClr>
              <a:buSzPts val="1400"/>
              <a:buNone/>
              <a:defRPr sz="1400">
                <a:solidFill>
                  <a:srgbClr val="888888"/>
                </a:solidFill>
              </a:defRPr>
            </a:lvl5pPr>
            <a:lvl6pPr marL="2743200" lvl="5" indent="-228600" algn="l">
              <a:lnSpc>
                <a:spcPct val="90000"/>
              </a:lnSpc>
              <a:spcBef>
                <a:spcPts val="400"/>
              </a:spcBef>
              <a:spcAft>
                <a:spcPts val="0"/>
              </a:spcAft>
              <a:buSzPts val="1400"/>
              <a:buNone/>
              <a:defRPr sz="1400">
                <a:solidFill>
                  <a:srgbClr val="888888"/>
                </a:solidFill>
              </a:defRPr>
            </a:lvl6pPr>
            <a:lvl7pPr marL="3200400" lvl="6" indent="-228600" algn="l">
              <a:lnSpc>
                <a:spcPct val="90000"/>
              </a:lnSpc>
              <a:spcBef>
                <a:spcPts val="400"/>
              </a:spcBef>
              <a:spcAft>
                <a:spcPts val="0"/>
              </a:spcAft>
              <a:buSzPts val="1400"/>
              <a:buNone/>
              <a:defRPr sz="1400">
                <a:solidFill>
                  <a:srgbClr val="888888"/>
                </a:solidFill>
              </a:defRPr>
            </a:lvl7pPr>
            <a:lvl8pPr marL="3657600" lvl="7" indent="-228600" algn="l">
              <a:lnSpc>
                <a:spcPct val="90000"/>
              </a:lnSpc>
              <a:spcBef>
                <a:spcPts val="400"/>
              </a:spcBef>
              <a:spcAft>
                <a:spcPts val="0"/>
              </a:spcAft>
              <a:buSzPts val="1400"/>
              <a:buNone/>
              <a:defRPr sz="1400">
                <a:solidFill>
                  <a:srgbClr val="888888"/>
                </a:solidFill>
              </a:defRPr>
            </a:lvl8pPr>
            <a:lvl9pPr marL="4114800" lvl="8" indent="-228600" algn="l">
              <a:lnSpc>
                <a:spcPct val="90000"/>
              </a:lnSpc>
              <a:spcBef>
                <a:spcPts val="400"/>
              </a:spcBef>
              <a:spcAft>
                <a:spcPts val="400"/>
              </a:spcAft>
              <a:buSzPts val="1400"/>
              <a:buNone/>
              <a:defRPr sz="1400">
                <a:solidFill>
                  <a:srgbClr val="888888"/>
                </a:solidFill>
              </a:defRPr>
            </a:lvl9pPr>
          </a:lstStyle>
          <a:p>
            <a:endParaRPr/>
          </a:p>
        </p:txBody>
      </p:sp>
      <p:cxnSp>
        <p:nvCxnSpPr>
          <p:cNvPr id="55" name="Google Shape;55;p7"/>
          <p:cNvCxnSpPr/>
          <p:nvPr/>
        </p:nvCxnSpPr>
        <p:spPr>
          <a:xfrm>
            <a:off x="1207658" y="4485132"/>
            <a:ext cx="9875520" cy="0"/>
          </a:xfrm>
          <a:prstGeom prst="straightConnector1">
            <a:avLst/>
          </a:prstGeom>
          <a:noFill/>
          <a:ln w="12700" cap="flat" cmpd="sng">
            <a:solidFill>
              <a:srgbClr val="3F3F3F"/>
            </a:solidFill>
            <a:prstDash val="solid"/>
            <a:round/>
            <a:headEnd type="none" w="sm" len="sm"/>
            <a:tailEnd type="none" w="sm" len="sm"/>
          </a:ln>
        </p:spPr>
      </p:cxnSp>
      <p:sp>
        <p:nvSpPr>
          <p:cNvPr id="56" name="Google Shape;56;p7"/>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7"/>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7"/>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9"/>
        <p:cNvGrpSpPr/>
        <p:nvPr/>
      </p:nvGrpSpPr>
      <p:grpSpPr>
        <a:xfrm>
          <a:off x="0" y="0"/>
          <a:ext cx="0" cy="0"/>
          <a:chOff x="0" y="0"/>
          <a:chExt cx="0" cy="0"/>
        </a:xfrm>
      </p:grpSpPr>
      <p:sp>
        <p:nvSpPr>
          <p:cNvPr id="60" name="Google Shape;60;p8"/>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8"/>
          <p:cNvSpPr txBox="1">
            <a:spLocks noGrp="1"/>
          </p:cNvSpPr>
          <p:nvPr>
            <p:ph type="body" idx="1"/>
          </p:nvPr>
        </p:nvSpPr>
        <p:spPr>
          <a:xfrm>
            <a:off x="1097280" y="2120900"/>
            <a:ext cx="4639736" cy="3748193"/>
          </a:xfrm>
          <a:prstGeom prst="rect">
            <a:avLst/>
          </a:prstGeom>
          <a:noFill/>
          <a:ln>
            <a:noFill/>
          </a:ln>
        </p:spPr>
        <p:txBody>
          <a:bodyPr spcFirstLastPara="1" wrap="square" lIns="0" tIns="45700" rIns="0" bIns="45700" anchor="t" anchorCtr="0">
            <a:no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62" name="Google Shape;62;p8"/>
          <p:cNvSpPr txBox="1">
            <a:spLocks noGrp="1"/>
          </p:cNvSpPr>
          <p:nvPr>
            <p:ph type="body" idx="2"/>
          </p:nvPr>
        </p:nvSpPr>
        <p:spPr>
          <a:xfrm>
            <a:off x="6515944" y="2120900"/>
            <a:ext cx="4639736" cy="3748194"/>
          </a:xfrm>
          <a:prstGeom prst="rect">
            <a:avLst/>
          </a:prstGeom>
          <a:noFill/>
          <a:ln>
            <a:noFill/>
          </a:ln>
        </p:spPr>
        <p:txBody>
          <a:bodyPr spcFirstLastPara="1" wrap="square" lIns="0" tIns="45700" rIns="0" bIns="45700" anchor="t" anchorCtr="0">
            <a:no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63" name="Google Shape;63;p8"/>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8"/>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8"/>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6"/>
        <p:cNvGrpSpPr/>
        <p:nvPr/>
      </p:nvGrpSpPr>
      <p:grpSpPr>
        <a:xfrm>
          <a:off x="0" y="0"/>
          <a:ext cx="0" cy="0"/>
          <a:chOff x="0" y="0"/>
          <a:chExt cx="0" cy="0"/>
        </a:xfrm>
      </p:grpSpPr>
      <p:sp>
        <p:nvSpPr>
          <p:cNvPr id="67" name="Google Shape;67;p9"/>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9"/>
          <p:cNvSpPr txBox="1">
            <a:spLocks noGrp="1"/>
          </p:cNvSpPr>
          <p:nvPr>
            <p:ph type="body" idx="1"/>
          </p:nvPr>
        </p:nvSpPr>
        <p:spPr>
          <a:xfrm>
            <a:off x="1097280" y="2057400"/>
            <a:ext cx="4639736" cy="736282"/>
          </a:xfrm>
          <a:prstGeom prst="rect">
            <a:avLst/>
          </a:prstGeom>
          <a:noFill/>
          <a:ln>
            <a:noFill/>
          </a:ln>
        </p:spPr>
        <p:txBody>
          <a:bodyPr spcFirstLastPara="1" wrap="square" lIns="91425" tIns="45700" rIns="91425" bIns="45700" anchor="ctr" anchorCtr="0">
            <a:noAutofit/>
          </a:bodyPr>
          <a:lstStyle>
            <a:lvl1pPr marL="457200" lvl="0" indent="-228600" algn="l">
              <a:lnSpc>
                <a:spcPct val="110000"/>
              </a:lnSpc>
              <a:spcBef>
                <a:spcPts val="1200"/>
              </a:spcBef>
              <a:spcAft>
                <a:spcPts val="0"/>
              </a:spcAft>
              <a:buSzPts val="2000"/>
              <a:buNone/>
              <a:defRPr sz="2000" b="0" cap="none">
                <a:solidFill>
                  <a:schemeClr val="dk1"/>
                </a:solidFill>
              </a:defRPr>
            </a:lvl1pPr>
            <a:lvl2pPr marL="914400" lvl="1" indent="-228600" algn="l">
              <a:lnSpc>
                <a:spcPct val="100000"/>
              </a:lnSpc>
              <a:spcBef>
                <a:spcPts val="200"/>
              </a:spcBef>
              <a:spcAft>
                <a:spcPts val="0"/>
              </a:spcAft>
              <a:buClr>
                <a:srgbClr val="3F3F3F"/>
              </a:buClr>
              <a:buSzPts val="2000"/>
              <a:buNone/>
              <a:defRPr sz="2000" b="1"/>
            </a:lvl2pPr>
            <a:lvl3pPr marL="1371600" lvl="2" indent="-228600" algn="l">
              <a:lnSpc>
                <a:spcPct val="100000"/>
              </a:lnSpc>
              <a:spcBef>
                <a:spcPts val="400"/>
              </a:spcBef>
              <a:spcAft>
                <a:spcPts val="0"/>
              </a:spcAft>
              <a:buClr>
                <a:srgbClr val="3F3F3F"/>
              </a:buClr>
              <a:buSzPts val="1800"/>
              <a:buNone/>
              <a:defRPr sz="1800" b="1"/>
            </a:lvl3pPr>
            <a:lvl4pPr marL="1828800" lvl="3" indent="-228600" algn="l">
              <a:lnSpc>
                <a:spcPct val="100000"/>
              </a:lnSpc>
              <a:spcBef>
                <a:spcPts val="400"/>
              </a:spcBef>
              <a:spcAft>
                <a:spcPts val="0"/>
              </a:spcAft>
              <a:buClr>
                <a:srgbClr val="3F3F3F"/>
              </a:buClr>
              <a:buSzPts val="1600"/>
              <a:buNone/>
              <a:defRPr sz="1600" b="1"/>
            </a:lvl4pPr>
            <a:lvl5pPr marL="2286000" lvl="4" indent="-228600" algn="l">
              <a:lnSpc>
                <a:spcPct val="100000"/>
              </a:lnSpc>
              <a:spcBef>
                <a:spcPts val="400"/>
              </a:spcBef>
              <a:spcAft>
                <a:spcPts val="0"/>
              </a:spcAft>
              <a:buClr>
                <a:srgbClr val="3F3F3F"/>
              </a:buClr>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69" name="Google Shape;69;p9"/>
          <p:cNvSpPr txBox="1">
            <a:spLocks noGrp="1"/>
          </p:cNvSpPr>
          <p:nvPr>
            <p:ph type="body" idx="2"/>
          </p:nvPr>
        </p:nvSpPr>
        <p:spPr>
          <a:xfrm>
            <a:off x="1097280" y="2958274"/>
            <a:ext cx="4639736" cy="2910821"/>
          </a:xfrm>
          <a:prstGeom prst="rect">
            <a:avLst/>
          </a:prstGeom>
          <a:noFill/>
          <a:ln>
            <a:noFill/>
          </a:ln>
        </p:spPr>
        <p:txBody>
          <a:bodyPr spcFirstLastPara="1" wrap="square" lIns="0" tIns="45700" rIns="0" bIns="45700" anchor="t" anchorCtr="0">
            <a:no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70" name="Google Shape;70;p9"/>
          <p:cNvSpPr txBox="1">
            <a:spLocks noGrp="1"/>
          </p:cNvSpPr>
          <p:nvPr>
            <p:ph type="body" idx="3"/>
          </p:nvPr>
        </p:nvSpPr>
        <p:spPr>
          <a:xfrm>
            <a:off x="6515944" y="2057400"/>
            <a:ext cx="4639736" cy="736282"/>
          </a:xfrm>
          <a:prstGeom prst="rect">
            <a:avLst/>
          </a:prstGeom>
          <a:noFill/>
          <a:ln>
            <a:noFill/>
          </a:ln>
        </p:spPr>
        <p:txBody>
          <a:bodyPr spcFirstLastPara="1" wrap="square" lIns="91425" tIns="45700" rIns="91425" bIns="45700" anchor="ctr" anchorCtr="0">
            <a:noAutofit/>
          </a:bodyPr>
          <a:lstStyle>
            <a:lvl1pPr marL="457200" lvl="0" indent="-228600" algn="l">
              <a:lnSpc>
                <a:spcPct val="110000"/>
              </a:lnSpc>
              <a:spcBef>
                <a:spcPts val="1200"/>
              </a:spcBef>
              <a:spcAft>
                <a:spcPts val="0"/>
              </a:spcAft>
              <a:buSzPts val="2000"/>
              <a:buNone/>
              <a:defRPr sz="2000" b="0" cap="none">
                <a:solidFill>
                  <a:schemeClr val="dk1"/>
                </a:solidFill>
              </a:defRPr>
            </a:lvl1pPr>
            <a:lvl2pPr marL="914400" lvl="1" indent="-228600" algn="l">
              <a:lnSpc>
                <a:spcPct val="100000"/>
              </a:lnSpc>
              <a:spcBef>
                <a:spcPts val="200"/>
              </a:spcBef>
              <a:spcAft>
                <a:spcPts val="0"/>
              </a:spcAft>
              <a:buClr>
                <a:srgbClr val="3F3F3F"/>
              </a:buClr>
              <a:buSzPts val="2000"/>
              <a:buNone/>
              <a:defRPr sz="2000" b="1"/>
            </a:lvl2pPr>
            <a:lvl3pPr marL="1371600" lvl="2" indent="-228600" algn="l">
              <a:lnSpc>
                <a:spcPct val="100000"/>
              </a:lnSpc>
              <a:spcBef>
                <a:spcPts val="400"/>
              </a:spcBef>
              <a:spcAft>
                <a:spcPts val="0"/>
              </a:spcAft>
              <a:buClr>
                <a:srgbClr val="3F3F3F"/>
              </a:buClr>
              <a:buSzPts val="1800"/>
              <a:buNone/>
              <a:defRPr sz="1800" b="1"/>
            </a:lvl3pPr>
            <a:lvl4pPr marL="1828800" lvl="3" indent="-228600" algn="l">
              <a:lnSpc>
                <a:spcPct val="100000"/>
              </a:lnSpc>
              <a:spcBef>
                <a:spcPts val="400"/>
              </a:spcBef>
              <a:spcAft>
                <a:spcPts val="0"/>
              </a:spcAft>
              <a:buClr>
                <a:srgbClr val="3F3F3F"/>
              </a:buClr>
              <a:buSzPts val="1600"/>
              <a:buNone/>
              <a:defRPr sz="1600" b="1"/>
            </a:lvl4pPr>
            <a:lvl5pPr marL="2286000" lvl="4" indent="-228600" algn="l">
              <a:lnSpc>
                <a:spcPct val="100000"/>
              </a:lnSpc>
              <a:spcBef>
                <a:spcPts val="400"/>
              </a:spcBef>
              <a:spcAft>
                <a:spcPts val="0"/>
              </a:spcAft>
              <a:buClr>
                <a:srgbClr val="3F3F3F"/>
              </a:buClr>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71" name="Google Shape;71;p9"/>
          <p:cNvSpPr txBox="1">
            <a:spLocks noGrp="1"/>
          </p:cNvSpPr>
          <p:nvPr>
            <p:ph type="body" idx="4"/>
          </p:nvPr>
        </p:nvSpPr>
        <p:spPr>
          <a:xfrm>
            <a:off x="6515944" y="2958273"/>
            <a:ext cx="4639736" cy="2910821"/>
          </a:xfrm>
          <a:prstGeom prst="rect">
            <a:avLst/>
          </a:prstGeom>
          <a:noFill/>
          <a:ln>
            <a:noFill/>
          </a:ln>
        </p:spPr>
        <p:txBody>
          <a:bodyPr spcFirstLastPara="1" wrap="square" lIns="0" tIns="45700" rIns="0" bIns="45700" anchor="t" anchorCtr="0">
            <a:no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72" name="Google Shape;72;p9"/>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9"/>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9"/>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5"/>
        <p:cNvGrpSpPr/>
        <p:nvPr/>
      </p:nvGrpSpPr>
      <p:grpSpPr>
        <a:xfrm>
          <a:off x="0" y="0"/>
          <a:ext cx="0" cy="0"/>
          <a:chOff x="0" y="0"/>
          <a:chExt cx="0" cy="0"/>
        </a:xfrm>
      </p:grpSpPr>
      <p:sp>
        <p:nvSpPr>
          <p:cNvPr id="76" name="Google Shape;76;p10"/>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0"/>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0"/>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0"/>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80"/>
        <p:cNvGrpSpPr/>
        <p:nvPr/>
      </p:nvGrpSpPr>
      <p:grpSpPr>
        <a:xfrm>
          <a:off x="0" y="0"/>
          <a:ext cx="0" cy="0"/>
          <a:chOff x="0" y="0"/>
          <a:chExt cx="0" cy="0"/>
        </a:xfrm>
      </p:grpSpPr>
      <p:sp>
        <p:nvSpPr>
          <p:cNvPr id="81" name="Google Shape;81;p11"/>
          <p:cNvSpPr/>
          <p:nvPr/>
        </p:nvSpPr>
        <p:spPr>
          <a:xfrm>
            <a:off x="3175" y="6400800"/>
            <a:ext cx="12188825" cy="4572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1"/>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1"/>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1"/>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85"/>
        <p:cNvGrpSpPr/>
        <p:nvPr/>
      </p:nvGrpSpPr>
      <p:grpSpPr>
        <a:xfrm>
          <a:off x="0" y="0"/>
          <a:ext cx="0" cy="0"/>
          <a:chOff x="0" y="0"/>
          <a:chExt cx="0" cy="0"/>
        </a:xfrm>
      </p:grpSpPr>
      <p:sp>
        <p:nvSpPr>
          <p:cNvPr id="86" name="Google Shape;86;p12"/>
          <p:cNvSpPr/>
          <p:nvPr/>
        </p:nvSpPr>
        <p:spPr>
          <a:xfrm>
            <a:off x="0" y="4578350"/>
            <a:ext cx="12188825" cy="227965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2"/>
          <p:cNvSpPr>
            <a:spLocks noGrp="1"/>
          </p:cNvSpPr>
          <p:nvPr>
            <p:ph type="pic" idx="2"/>
          </p:nvPr>
        </p:nvSpPr>
        <p:spPr>
          <a:xfrm>
            <a:off x="15" y="0"/>
            <a:ext cx="12191985" cy="4578350"/>
          </a:xfrm>
          <a:prstGeom prst="rect">
            <a:avLst/>
          </a:prstGeom>
          <a:solidFill>
            <a:srgbClr val="D8D8D8"/>
          </a:solidFill>
          <a:ln>
            <a:noFill/>
          </a:ln>
        </p:spPr>
        <p:txBody>
          <a:bodyPr spcFirstLastPara="1" wrap="square" lIns="457200" tIns="457200" rIns="0" bIns="45700" anchor="t" anchorCtr="0">
            <a:noAutofit/>
          </a:bodyPr>
          <a:lstStyle>
            <a:lvl1pPr marR="0" lvl="0" algn="l" rtl="0">
              <a:lnSpc>
                <a:spcPct val="110000"/>
              </a:lnSpc>
              <a:spcBef>
                <a:spcPts val="1200"/>
              </a:spcBef>
              <a:spcAft>
                <a:spcPts val="0"/>
              </a:spcAft>
              <a:buClr>
                <a:schemeClr val="accent1"/>
              </a:buClr>
              <a:buSzPts val="3200"/>
              <a:buFont typeface="Calibri"/>
              <a:buNone/>
              <a:defRPr sz="3200" b="0" i="0" u="none" strike="noStrike" cap="none">
                <a:solidFill>
                  <a:srgbClr val="3F3F3F"/>
                </a:solidFill>
                <a:latin typeface="Libre Franklin"/>
                <a:ea typeface="Libre Franklin"/>
                <a:cs typeface="Libre Franklin"/>
                <a:sym typeface="Libre Franklin"/>
              </a:defRPr>
            </a:lvl1pPr>
            <a:lvl2pPr marR="0" lvl="1" algn="l" rtl="0">
              <a:lnSpc>
                <a:spcPct val="100000"/>
              </a:lnSpc>
              <a:spcBef>
                <a:spcPts val="200"/>
              </a:spcBef>
              <a:spcAft>
                <a:spcPts val="0"/>
              </a:spcAft>
              <a:buClr>
                <a:srgbClr val="3F3F3F"/>
              </a:buClr>
              <a:buSzPts val="2800"/>
              <a:buFont typeface="Calibri"/>
              <a:buNone/>
              <a:defRPr sz="2800" b="0" i="0" u="none" strike="noStrike" cap="none">
                <a:solidFill>
                  <a:srgbClr val="3F3F3F"/>
                </a:solidFill>
                <a:latin typeface="Libre Franklin"/>
                <a:ea typeface="Libre Franklin"/>
                <a:cs typeface="Libre Franklin"/>
                <a:sym typeface="Libre Franklin"/>
              </a:defRPr>
            </a:lvl2pPr>
            <a:lvl3pPr marR="0" lvl="2" algn="l" rtl="0">
              <a:lnSpc>
                <a:spcPct val="100000"/>
              </a:lnSpc>
              <a:spcBef>
                <a:spcPts val="400"/>
              </a:spcBef>
              <a:spcAft>
                <a:spcPts val="0"/>
              </a:spcAft>
              <a:buClr>
                <a:srgbClr val="3F3F3F"/>
              </a:buClr>
              <a:buSzPts val="2400"/>
              <a:buFont typeface="Calibri"/>
              <a:buNone/>
              <a:defRPr sz="2400" b="0" i="0" u="none" strike="noStrike" cap="none">
                <a:solidFill>
                  <a:srgbClr val="3F3F3F"/>
                </a:solidFill>
                <a:latin typeface="Libre Franklin"/>
                <a:ea typeface="Libre Franklin"/>
                <a:cs typeface="Libre Franklin"/>
                <a:sym typeface="Libre Franklin"/>
              </a:defRPr>
            </a:lvl3pPr>
            <a:lvl4pPr marR="0" lvl="3" algn="l" rtl="0">
              <a:lnSpc>
                <a:spcPct val="100000"/>
              </a:lnSpc>
              <a:spcBef>
                <a:spcPts val="400"/>
              </a:spcBef>
              <a:spcAft>
                <a:spcPts val="0"/>
              </a:spcAft>
              <a:buClr>
                <a:srgbClr val="3F3F3F"/>
              </a:buClr>
              <a:buSzPts val="2000"/>
              <a:buFont typeface="Calibri"/>
              <a:buNone/>
              <a:defRPr sz="2000" b="0" i="0" u="none" strike="noStrike" cap="none">
                <a:solidFill>
                  <a:srgbClr val="3F3F3F"/>
                </a:solidFill>
                <a:latin typeface="Libre Franklin"/>
                <a:ea typeface="Libre Franklin"/>
                <a:cs typeface="Libre Franklin"/>
                <a:sym typeface="Libre Franklin"/>
              </a:defRPr>
            </a:lvl4pPr>
            <a:lvl5pPr marR="0" lvl="4" algn="l" rtl="0">
              <a:lnSpc>
                <a:spcPct val="100000"/>
              </a:lnSpc>
              <a:spcBef>
                <a:spcPts val="400"/>
              </a:spcBef>
              <a:spcAft>
                <a:spcPts val="0"/>
              </a:spcAft>
              <a:buClr>
                <a:srgbClr val="3F3F3F"/>
              </a:buClr>
              <a:buSzPts val="2000"/>
              <a:buFont typeface="Calibri"/>
              <a:buNone/>
              <a:defRPr sz="2000" b="0" i="0" u="none" strike="noStrike" cap="none">
                <a:solidFill>
                  <a:srgbClr val="3F3F3F"/>
                </a:solidFill>
                <a:latin typeface="Libre Franklin"/>
                <a:ea typeface="Libre Franklin"/>
                <a:cs typeface="Libre Franklin"/>
                <a:sym typeface="Libre Franklin"/>
              </a:defRPr>
            </a:lvl5pPr>
            <a:lvl6pPr marR="0" lvl="5" algn="l" rtl="0">
              <a:lnSpc>
                <a:spcPct val="90000"/>
              </a:lnSpc>
              <a:spcBef>
                <a:spcPts val="400"/>
              </a:spcBef>
              <a:spcAft>
                <a:spcPts val="0"/>
              </a:spcAft>
              <a:buClr>
                <a:schemeClr val="accent1"/>
              </a:buClr>
              <a:buSzPts val="2000"/>
              <a:buFont typeface="Calibri"/>
              <a:buNone/>
              <a:defRPr sz="2000" b="0" i="0" u="none" strike="noStrike" cap="none">
                <a:solidFill>
                  <a:srgbClr val="3F3F3F"/>
                </a:solidFill>
                <a:latin typeface="Libre Franklin"/>
                <a:ea typeface="Libre Franklin"/>
                <a:cs typeface="Libre Franklin"/>
                <a:sym typeface="Libre Franklin"/>
              </a:defRPr>
            </a:lvl6pPr>
            <a:lvl7pPr marR="0" lvl="6" algn="l" rtl="0">
              <a:lnSpc>
                <a:spcPct val="90000"/>
              </a:lnSpc>
              <a:spcBef>
                <a:spcPts val="400"/>
              </a:spcBef>
              <a:spcAft>
                <a:spcPts val="0"/>
              </a:spcAft>
              <a:buClr>
                <a:schemeClr val="accent1"/>
              </a:buClr>
              <a:buSzPts val="2000"/>
              <a:buFont typeface="Calibri"/>
              <a:buNone/>
              <a:defRPr sz="2000" b="0" i="0" u="none" strike="noStrike" cap="none">
                <a:solidFill>
                  <a:srgbClr val="3F3F3F"/>
                </a:solidFill>
                <a:latin typeface="Libre Franklin"/>
                <a:ea typeface="Libre Franklin"/>
                <a:cs typeface="Libre Franklin"/>
                <a:sym typeface="Libre Franklin"/>
              </a:defRPr>
            </a:lvl7pPr>
            <a:lvl8pPr marR="0" lvl="7" algn="l" rtl="0">
              <a:lnSpc>
                <a:spcPct val="90000"/>
              </a:lnSpc>
              <a:spcBef>
                <a:spcPts val="400"/>
              </a:spcBef>
              <a:spcAft>
                <a:spcPts val="0"/>
              </a:spcAft>
              <a:buClr>
                <a:schemeClr val="accent1"/>
              </a:buClr>
              <a:buSzPts val="2000"/>
              <a:buFont typeface="Calibri"/>
              <a:buNone/>
              <a:defRPr sz="2000" b="0" i="0" u="none" strike="noStrike" cap="none">
                <a:solidFill>
                  <a:srgbClr val="3F3F3F"/>
                </a:solidFill>
                <a:latin typeface="Libre Franklin"/>
                <a:ea typeface="Libre Franklin"/>
                <a:cs typeface="Libre Franklin"/>
                <a:sym typeface="Libre Franklin"/>
              </a:defRPr>
            </a:lvl8pPr>
            <a:lvl9pPr marR="0" lvl="8" algn="l" rtl="0">
              <a:lnSpc>
                <a:spcPct val="90000"/>
              </a:lnSpc>
              <a:spcBef>
                <a:spcPts val="400"/>
              </a:spcBef>
              <a:spcAft>
                <a:spcPts val="400"/>
              </a:spcAft>
              <a:buClr>
                <a:schemeClr val="accent1"/>
              </a:buClr>
              <a:buSzPts val="2000"/>
              <a:buFont typeface="Calibri"/>
              <a:buNone/>
              <a:defRPr sz="2000" b="0" i="0" u="none" strike="noStrike" cap="none">
                <a:solidFill>
                  <a:srgbClr val="3F3F3F"/>
                </a:solidFill>
                <a:latin typeface="Libre Franklin"/>
                <a:ea typeface="Libre Franklin"/>
                <a:cs typeface="Libre Franklin"/>
                <a:sym typeface="Libre Franklin"/>
              </a:defRPr>
            </a:lvl9pPr>
          </a:lstStyle>
          <a:p>
            <a:endParaRPr/>
          </a:p>
        </p:txBody>
      </p:sp>
      <p:sp>
        <p:nvSpPr>
          <p:cNvPr id="88" name="Google Shape;88;p12"/>
          <p:cNvSpPr txBox="1">
            <a:spLocks noGrp="1"/>
          </p:cNvSpPr>
          <p:nvPr>
            <p:ph type="title"/>
          </p:nvPr>
        </p:nvSpPr>
        <p:spPr>
          <a:xfrm>
            <a:off x="1097279" y="4799362"/>
            <a:ext cx="10113645" cy="743682"/>
          </a:xfrm>
          <a:prstGeom prst="rect">
            <a:avLst/>
          </a:prstGeom>
          <a:noFill/>
          <a:ln>
            <a:noFill/>
          </a:ln>
        </p:spPr>
        <p:txBody>
          <a:bodyPr spcFirstLastPara="1" wrap="square" lIns="91425" tIns="0" rIns="91425" bIns="0" anchor="b" anchorCtr="0">
            <a:noAutofit/>
          </a:bodyPr>
          <a:lstStyle>
            <a:lvl1pPr lvl="0" algn="l">
              <a:lnSpc>
                <a:spcPct val="90000"/>
              </a:lnSpc>
              <a:spcBef>
                <a:spcPts val="0"/>
              </a:spcBef>
              <a:spcAft>
                <a:spcPts val="0"/>
              </a:spcAft>
              <a:buClr>
                <a:srgbClr val="FFFFFF"/>
              </a:buClr>
              <a:buSzPts val="3600"/>
              <a:buFont typeface="Bookman Old Style"/>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9" name="Google Shape;89;p12"/>
          <p:cNvSpPr txBox="1">
            <a:spLocks noGrp="1"/>
          </p:cNvSpPr>
          <p:nvPr>
            <p:ph type="body" idx="1"/>
          </p:nvPr>
        </p:nvSpPr>
        <p:spPr>
          <a:xfrm>
            <a:off x="1097279" y="5715000"/>
            <a:ext cx="10113264" cy="609600"/>
          </a:xfrm>
          <a:prstGeom prst="rect">
            <a:avLst/>
          </a:prstGeom>
          <a:noFill/>
          <a:ln>
            <a:noFill/>
          </a:ln>
        </p:spPr>
        <p:txBody>
          <a:bodyPr spcFirstLastPara="1" wrap="square" lIns="91425" tIns="0" rIns="91425" bIns="0" anchor="t" anchorCtr="0">
            <a:noAutofit/>
          </a:bodyPr>
          <a:lstStyle>
            <a:lvl1pPr marL="457200" lvl="0" indent="-228600" algn="l">
              <a:lnSpc>
                <a:spcPct val="110000"/>
              </a:lnSpc>
              <a:spcBef>
                <a:spcPts val="0"/>
              </a:spcBef>
              <a:spcAft>
                <a:spcPts val="0"/>
              </a:spcAft>
              <a:buSzPts val="1800"/>
              <a:buNone/>
              <a:defRPr sz="1800">
                <a:solidFill>
                  <a:srgbClr val="FFFFFF"/>
                </a:solidFill>
              </a:defRPr>
            </a:lvl1pPr>
            <a:lvl2pPr marL="914400" lvl="1" indent="-228600" algn="l">
              <a:lnSpc>
                <a:spcPct val="100000"/>
              </a:lnSpc>
              <a:spcBef>
                <a:spcPts val="600"/>
              </a:spcBef>
              <a:spcAft>
                <a:spcPts val="0"/>
              </a:spcAft>
              <a:buClr>
                <a:srgbClr val="3F3F3F"/>
              </a:buClr>
              <a:buSzPts val="1200"/>
              <a:buNone/>
              <a:defRPr sz="1200"/>
            </a:lvl2pPr>
            <a:lvl3pPr marL="1371600" lvl="2" indent="-228600" algn="l">
              <a:lnSpc>
                <a:spcPct val="100000"/>
              </a:lnSpc>
              <a:spcBef>
                <a:spcPts val="400"/>
              </a:spcBef>
              <a:spcAft>
                <a:spcPts val="0"/>
              </a:spcAft>
              <a:buClr>
                <a:srgbClr val="3F3F3F"/>
              </a:buClr>
              <a:buSzPts val="1000"/>
              <a:buNone/>
              <a:defRPr sz="1000"/>
            </a:lvl3pPr>
            <a:lvl4pPr marL="1828800" lvl="3" indent="-228600" algn="l">
              <a:lnSpc>
                <a:spcPct val="100000"/>
              </a:lnSpc>
              <a:spcBef>
                <a:spcPts val="400"/>
              </a:spcBef>
              <a:spcAft>
                <a:spcPts val="0"/>
              </a:spcAft>
              <a:buClr>
                <a:srgbClr val="3F3F3F"/>
              </a:buClr>
              <a:buSzPts val="900"/>
              <a:buNone/>
              <a:defRPr sz="900"/>
            </a:lvl4pPr>
            <a:lvl5pPr marL="2286000" lvl="4" indent="-228600" algn="l">
              <a:lnSpc>
                <a:spcPct val="100000"/>
              </a:lnSpc>
              <a:spcBef>
                <a:spcPts val="400"/>
              </a:spcBef>
              <a:spcAft>
                <a:spcPts val="0"/>
              </a:spcAft>
              <a:buClr>
                <a:srgbClr val="3F3F3F"/>
              </a:buClr>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90" name="Google Shape;90;p12"/>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2"/>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2"/>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5" Type="http://schemas.openxmlformats.org/officeDocument/2006/relationships/slideLayout" Target="../slideLayouts/slideLayout6.xml"/><Relationship Id="rId4" Type="http://schemas.openxmlformats.org/officeDocument/2006/relationships/slideLayout" Target="../slideLayouts/slideLayout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p:nvPr/>
        </p:nvSpPr>
        <p:spPr>
          <a:xfrm>
            <a:off x="3175" y="6400800"/>
            <a:ext cx="12188825" cy="4572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1"/>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FEFEFE"/>
              </a:buClr>
              <a:buSzPts val="4700"/>
              <a:buFont typeface="Bookman Old Style"/>
              <a:buNone/>
              <a:defRPr sz="4700" b="0" i="0" u="none" strike="noStrike" cap="none">
                <a:solidFill>
                  <a:srgbClr val="FEFEFE"/>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1"/>
          <p:cNvSpPr txBox="1">
            <a:spLocks noGrp="1"/>
          </p:cNvSpPr>
          <p:nvPr>
            <p:ph type="body" idx="1"/>
          </p:nvPr>
        </p:nvSpPr>
        <p:spPr>
          <a:xfrm>
            <a:off x="1097280" y="2108201"/>
            <a:ext cx="10058400" cy="3760891"/>
          </a:xfrm>
          <a:prstGeom prst="rect">
            <a:avLst/>
          </a:prstGeom>
          <a:noFill/>
          <a:ln>
            <a:noFill/>
          </a:ln>
        </p:spPr>
        <p:txBody>
          <a:bodyPr spcFirstLastPara="1" wrap="square" lIns="0" tIns="45700" rIns="0" bIns="45700" anchor="t" anchorCtr="0">
            <a:noAutofit/>
          </a:bodyPr>
          <a:lstStyle>
            <a:lvl1pPr marL="457200" marR="0" lvl="0" indent="-349250" algn="l" rtl="0">
              <a:lnSpc>
                <a:spcPct val="110000"/>
              </a:lnSpc>
              <a:spcBef>
                <a:spcPts val="1200"/>
              </a:spcBef>
              <a:spcAft>
                <a:spcPts val="0"/>
              </a:spcAft>
              <a:buClr>
                <a:schemeClr val="accent1"/>
              </a:buClr>
              <a:buSzPts val="1900"/>
              <a:buFont typeface="Calibri"/>
              <a:buChar char=" "/>
              <a:defRPr sz="1900" b="0" i="0" u="none" strike="noStrike" cap="none">
                <a:solidFill>
                  <a:srgbClr val="FEFEFE"/>
                </a:solidFill>
                <a:latin typeface="Libre Franklin"/>
                <a:ea typeface="Libre Franklin"/>
                <a:cs typeface="Libre Franklin"/>
                <a:sym typeface="Libre Franklin"/>
              </a:defRPr>
            </a:lvl1pPr>
            <a:lvl2pPr marL="914400" marR="0" lvl="1" indent="-336550" algn="l" rtl="0">
              <a:lnSpc>
                <a:spcPct val="100000"/>
              </a:lnSpc>
              <a:spcBef>
                <a:spcPts val="200"/>
              </a:spcBef>
              <a:spcAft>
                <a:spcPts val="0"/>
              </a:spcAft>
              <a:buClr>
                <a:srgbClr val="FEFEFE"/>
              </a:buClr>
              <a:buSzPts val="1700"/>
              <a:buFont typeface="Calibri"/>
              <a:buChar char="◦"/>
              <a:defRPr sz="1700" b="0" i="0" u="none" strike="noStrike" cap="none">
                <a:solidFill>
                  <a:srgbClr val="FEFEFE"/>
                </a:solidFill>
                <a:latin typeface="Libre Franklin"/>
                <a:ea typeface="Libre Franklin"/>
                <a:cs typeface="Libre Franklin"/>
                <a:sym typeface="Libre Franklin"/>
              </a:defRPr>
            </a:lvl2pPr>
            <a:lvl3pPr marL="1371600" marR="0" lvl="2" indent="-311150" algn="l" rtl="0">
              <a:lnSpc>
                <a:spcPct val="100000"/>
              </a:lnSpc>
              <a:spcBef>
                <a:spcPts val="400"/>
              </a:spcBef>
              <a:spcAft>
                <a:spcPts val="0"/>
              </a:spcAft>
              <a:buClr>
                <a:srgbClr val="FEFEFE"/>
              </a:buClr>
              <a:buSzPts val="1300"/>
              <a:buFont typeface="Calibri"/>
              <a:buChar char="◦"/>
              <a:defRPr sz="1300" b="0" i="0" u="none" strike="noStrike" cap="none">
                <a:solidFill>
                  <a:srgbClr val="FEFEFE"/>
                </a:solidFill>
                <a:latin typeface="Libre Franklin"/>
                <a:ea typeface="Libre Franklin"/>
                <a:cs typeface="Libre Franklin"/>
                <a:sym typeface="Libre Franklin"/>
              </a:defRPr>
            </a:lvl3pPr>
            <a:lvl4pPr marL="1828800" marR="0" lvl="3" indent="-311150" algn="l" rtl="0">
              <a:lnSpc>
                <a:spcPct val="100000"/>
              </a:lnSpc>
              <a:spcBef>
                <a:spcPts val="400"/>
              </a:spcBef>
              <a:spcAft>
                <a:spcPts val="0"/>
              </a:spcAft>
              <a:buClr>
                <a:srgbClr val="FEFEFE"/>
              </a:buClr>
              <a:buSzPts val="1300"/>
              <a:buFont typeface="Calibri"/>
              <a:buChar char="◦"/>
              <a:defRPr sz="1300" b="0" i="0" u="none" strike="noStrike" cap="none">
                <a:solidFill>
                  <a:srgbClr val="FEFEFE"/>
                </a:solidFill>
                <a:latin typeface="Libre Franklin"/>
                <a:ea typeface="Libre Franklin"/>
                <a:cs typeface="Libre Franklin"/>
                <a:sym typeface="Libre Franklin"/>
              </a:defRPr>
            </a:lvl4pPr>
            <a:lvl5pPr marL="2286000" marR="0" lvl="4" indent="-311150" algn="l" rtl="0">
              <a:lnSpc>
                <a:spcPct val="100000"/>
              </a:lnSpc>
              <a:spcBef>
                <a:spcPts val="400"/>
              </a:spcBef>
              <a:spcAft>
                <a:spcPts val="0"/>
              </a:spcAft>
              <a:buClr>
                <a:srgbClr val="FEFEFE"/>
              </a:buClr>
              <a:buSzPts val="1300"/>
              <a:buFont typeface="Calibri"/>
              <a:buChar char="◦"/>
              <a:defRPr sz="1300" b="0" i="0" u="none" strike="noStrike" cap="none">
                <a:solidFill>
                  <a:srgbClr val="FEFEFE"/>
                </a:solidFill>
                <a:latin typeface="Libre Franklin"/>
                <a:ea typeface="Libre Franklin"/>
                <a:cs typeface="Libre Franklin"/>
                <a:sym typeface="Libre Franklin"/>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FEFEFE"/>
                </a:solidFill>
                <a:latin typeface="Libre Franklin"/>
                <a:ea typeface="Libre Franklin"/>
                <a:cs typeface="Libre Franklin"/>
                <a:sym typeface="Libre Franklin"/>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FEFEFE"/>
                </a:solidFill>
                <a:latin typeface="Libre Franklin"/>
                <a:ea typeface="Libre Franklin"/>
                <a:cs typeface="Libre Franklin"/>
                <a:sym typeface="Libre Franklin"/>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FEFEFE"/>
                </a:solidFill>
                <a:latin typeface="Libre Franklin"/>
                <a:ea typeface="Libre Franklin"/>
                <a:cs typeface="Libre Franklin"/>
                <a:sym typeface="Libre Franklin"/>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FEFEFE"/>
                </a:solidFill>
                <a:latin typeface="Libre Franklin"/>
                <a:ea typeface="Libre Franklin"/>
                <a:cs typeface="Libre Franklin"/>
                <a:sym typeface="Libre Franklin"/>
              </a:defRPr>
            </a:lvl9pPr>
          </a:lstStyle>
          <a:p>
            <a:endParaRPr/>
          </a:p>
        </p:txBody>
      </p:sp>
      <p:sp>
        <p:nvSpPr>
          <p:cNvPr id="9" name="Google Shape;9;p1"/>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8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9pPr>
          </a:lstStyle>
          <a:p>
            <a:endParaRPr/>
          </a:p>
        </p:txBody>
      </p:sp>
      <p:sp>
        <p:nvSpPr>
          <p:cNvPr id="10" name="Google Shape;10;p1"/>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8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lt1"/>
                </a:solidFill>
                <a:latin typeface="Libre Franklin"/>
                <a:ea typeface="Libre Franklin"/>
                <a:cs typeface="Libre Franklin"/>
                <a:sym typeface="Libre Franklin"/>
              </a:defRPr>
            </a:lvl9pPr>
          </a:lstStyle>
          <a:p>
            <a:endParaRPr/>
          </a:p>
        </p:txBody>
      </p:sp>
      <p:sp>
        <p:nvSpPr>
          <p:cNvPr id="11" name="Google Shape;11;p1"/>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800" b="0" i="0" u="none" strike="noStrike" cap="none">
                <a:solidFill>
                  <a:srgbClr val="FFFFFF"/>
                </a:solidFill>
                <a:latin typeface="Libre Franklin"/>
                <a:ea typeface="Libre Franklin"/>
                <a:cs typeface="Libre Franklin"/>
                <a:sym typeface="Libre Franklin"/>
              </a:defRPr>
            </a:lvl1pPr>
            <a:lvl2pPr marL="0" marR="0" lvl="1" indent="0" algn="l" rtl="0">
              <a:spcBef>
                <a:spcPts val="0"/>
              </a:spcBef>
              <a:buNone/>
              <a:defRPr sz="800" b="0" i="0" u="none" strike="noStrike" cap="none">
                <a:solidFill>
                  <a:srgbClr val="FFFFFF"/>
                </a:solidFill>
                <a:latin typeface="Libre Franklin"/>
                <a:ea typeface="Libre Franklin"/>
                <a:cs typeface="Libre Franklin"/>
                <a:sym typeface="Libre Franklin"/>
              </a:defRPr>
            </a:lvl2pPr>
            <a:lvl3pPr marL="0" marR="0" lvl="2" indent="0" algn="l" rtl="0">
              <a:spcBef>
                <a:spcPts val="0"/>
              </a:spcBef>
              <a:buNone/>
              <a:defRPr sz="800" b="0" i="0" u="none" strike="noStrike" cap="none">
                <a:solidFill>
                  <a:srgbClr val="FFFFFF"/>
                </a:solidFill>
                <a:latin typeface="Libre Franklin"/>
                <a:ea typeface="Libre Franklin"/>
                <a:cs typeface="Libre Franklin"/>
                <a:sym typeface="Libre Franklin"/>
              </a:defRPr>
            </a:lvl3pPr>
            <a:lvl4pPr marL="0" marR="0" lvl="3" indent="0" algn="l" rtl="0">
              <a:spcBef>
                <a:spcPts val="0"/>
              </a:spcBef>
              <a:buNone/>
              <a:defRPr sz="800" b="0" i="0" u="none" strike="noStrike" cap="none">
                <a:solidFill>
                  <a:srgbClr val="FFFFFF"/>
                </a:solidFill>
                <a:latin typeface="Libre Franklin"/>
                <a:ea typeface="Libre Franklin"/>
                <a:cs typeface="Libre Franklin"/>
                <a:sym typeface="Libre Franklin"/>
              </a:defRPr>
            </a:lvl4pPr>
            <a:lvl5pPr marL="0" marR="0" lvl="4" indent="0" algn="l" rtl="0">
              <a:spcBef>
                <a:spcPts val="0"/>
              </a:spcBef>
              <a:buNone/>
              <a:defRPr sz="800" b="0" i="0" u="none" strike="noStrike" cap="none">
                <a:solidFill>
                  <a:srgbClr val="FFFFFF"/>
                </a:solidFill>
                <a:latin typeface="Libre Franklin"/>
                <a:ea typeface="Libre Franklin"/>
                <a:cs typeface="Libre Franklin"/>
                <a:sym typeface="Libre Franklin"/>
              </a:defRPr>
            </a:lvl5pPr>
            <a:lvl6pPr marL="0" marR="0" lvl="5" indent="0" algn="l" rtl="0">
              <a:spcBef>
                <a:spcPts val="0"/>
              </a:spcBef>
              <a:buNone/>
              <a:defRPr sz="800" b="0" i="0" u="none" strike="noStrike" cap="none">
                <a:solidFill>
                  <a:srgbClr val="FFFFFF"/>
                </a:solidFill>
                <a:latin typeface="Libre Franklin"/>
                <a:ea typeface="Libre Franklin"/>
                <a:cs typeface="Libre Franklin"/>
                <a:sym typeface="Libre Franklin"/>
              </a:defRPr>
            </a:lvl6pPr>
            <a:lvl7pPr marL="0" marR="0" lvl="6" indent="0" algn="l" rtl="0">
              <a:spcBef>
                <a:spcPts val="0"/>
              </a:spcBef>
              <a:buNone/>
              <a:defRPr sz="800" b="0" i="0" u="none" strike="noStrike" cap="none">
                <a:solidFill>
                  <a:srgbClr val="FFFFFF"/>
                </a:solidFill>
                <a:latin typeface="Libre Franklin"/>
                <a:ea typeface="Libre Franklin"/>
                <a:cs typeface="Libre Franklin"/>
                <a:sym typeface="Libre Franklin"/>
              </a:defRPr>
            </a:lvl7pPr>
            <a:lvl8pPr marL="0" marR="0" lvl="7" indent="0" algn="l" rtl="0">
              <a:spcBef>
                <a:spcPts val="0"/>
              </a:spcBef>
              <a:buNone/>
              <a:defRPr sz="800" b="0" i="0" u="none" strike="noStrike" cap="none">
                <a:solidFill>
                  <a:srgbClr val="FFFFFF"/>
                </a:solidFill>
                <a:latin typeface="Libre Franklin"/>
                <a:ea typeface="Libre Franklin"/>
                <a:cs typeface="Libre Franklin"/>
                <a:sym typeface="Libre Franklin"/>
              </a:defRPr>
            </a:lvl8pPr>
            <a:lvl9pPr marL="0" marR="0" lvl="8" indent="0" algn="l" rtl="0">
              <a:spcBef>
                <a:spcPts val="0"/>
              </a:spcBef>
              <a:buNone/>
              <a:defRPr sz="800" b="0" i="0" u="none" strike="noStrike" cap="none">
                <a:solidFill>
                  <a:srgbClr val="FFFFFF"/>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cxnSp>
        <p:nvCxnSpPr>
          <p:cNvPr id="12" name="Google Shape;12;p1"/>
          <p:cNvCxnSpPr/>
          <p:nvPr/>
        </p:nvCxnSpPr>
        <p:spPr>
          <a:xfrm>
            <a:off x="1193532" y="1897380"/>
            <a:ext cx="9966960" cy="0"/>
          </a:xfrm>
          <a:prstGeom prst="straightConnector1">
            <a:avLst/>
          </a:prstGeom>
          <a:noFill/>
          <a:ln w="12700" cap="flat" cmpd="sng">
            <a:solidFill>
              <a:srgbClr val="FEFEFE"/>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Lst>
  <p:transition>
    <p:sndAc>
      <p:endSnd/>
    </p:sndAc>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
        <p:cNvGrpSpPr/>
        <p:nvPr/>
      </p:nvGrpSpPr>
      <p:grpSpPr>
        <a:xfrm>
          <a:off x="0" y="0"/>
          <a:ext cx="0" cy="0"/>
          <a:chOff x="0" y="0"/>
          <a:chExt cx="0" cy="0"/>
        </a:xfrm>
      </p:grpSpPr>
      <p:sp>
        <p:nvSpPr>
          <p:cNvPr id="22" name="Google Shape;22;p3"/>
          <p:cNvSpPr/>
          <p:nvPr/>
        </p:nvSpPr>
        <p:spPr>
          <a:xfrm>
            <a:off x="3175" y="6400800"/>
            <a:ext cx="12188825" cy="4572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3F3F3F"/>
              </a:buClr>
              <a:buSzPts val="4700"/>
              <a:buFont typeface="Bookman Old Style"/>
              <a:buNone/>
              <a:defRPr sz="4700" b="0" i="0" u="none" strike="noStrike" cap="none">
                <a:solidFill>
                  <a:srgbClr val="3F3F3F"/>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4" name="Google Shape;24;p3"/>
          <p:cNvSpPr txBox="1">
            <a:spLocks noGrp="1"/>
          </p:cNvSpPr>
          <p:nvPr>
            <p:ph type="body" idx="1"/>
          </p:nvPr>
        </p:nvSpPr>
        <p:spPr>
          <a:xfrm>
            <a:off x="1097280" y="2108201"/>
            <a:ext cx="10058400" cy="3760891"/>
          </a:xfrm>
          <a:prstGeom prst="rect">
            <a:avLst/>
          </a:prstGeom>
          <a:noFill/>
          <a:ln>
            <a:noFill/>
          </a:ln>
        </p:spPr>
        <p:txBody>
          <a:bodyPr spcFirstLastPara="1" wrap="square" lIns="0" tIns="45700" rIns="0" bIns="45700" anchor="t" anchorCtr="0">
            <a:noAutofit/>
          </a:bodyPr>
          <a:lstStyle>
            <a:lvl1pPr marL="457200" marR="0" lvl="0" indent="-349250" algn="l" rtl="0">
              <a:lnSpc>
                <a:spcPct val="110000"/>
              </a:lnSpc>
              <a:spcBef>
                <a:spcPts val="1200"/>
              </a:spcBef>
              <a:spcAft>
                <a:spcPts val="0"/>
              </a:spcAft>
              <a:buClr>
                <a:schemeClr val="accent1"/>
              </a:buClr>
              <a:buSzPts val="1900"/>
              <a:buFont typeface="Calibri"/>
              <a:buChar char=" "/>
              <a:defRPr sz="1900" b="0" i="0" u="none" strike="noStrike" cap="none">
                <a:solidFill>
                  <a:srgbClr val="3F3F3F"/>
                </a:solidFill>
                <a:latin typeface="Libre Franklin"/>
                <a:ea typeface="Libre Franklin"/>
                <a:cs typeface="Libre Franklin"/>
                <a:sym typeface="Libre Franklin"/>
              </a:defRPr>
            </a:lvl1pPr>
            <a:lvl2pPr marL="914400" marR="0" lvl="1" indent="-336550" algn="l" rtl="0">
              <a:lnSpc>
                <a:spcPct val="100000"/>
              </a:lnSpc>
              <a:spcBef>
                <a:spcPts val="200"/>
              </a:spcBef>
              <a:spcAft>
                <a:spcPts val="0"/>
              </a:spcAft>
              <a:buClr>
                <a:srgbClr val="3F3F3F"/>
              </a:buClr>
              <a:buSzPts val="1700"/>
              <a:buFont typeface="Calibri"/>
              <a:buChar char="◦"/>
              <a:defRPr sz="1700" b="0" i="0" u="none" strike="noStrike" cap="none">
                <a:solidFill>
                  <a:srgbClr val="3F3F3F"/>
                </a:solidFill>
                <a:latin typeface="Libre Franklin"/>
                <a:ea typeface="Libre Franklin"/>
                <a:cs typeface="Libre Franklin"/>
                <a:sym typeface="Libre Franklin"/>
              </a:defRPr>
            </a:lvl2pPr>
            <a:lvl3pPr marL="1371600" marR="0" lvl="2" indent="-311150" algn="l" rtl="0">
              <a:lnSpc>
                <a:spcPct val="100000"/>
              </a:lnSpc>
              <a:spcBef>
                <a:spcPts val="400"/>
              </a:spcBef>
              <a:spcAft>
                <a:spcPts val="0"/>
              </a:spcAft>
              <a:buClr>
                <a:srgbClr val="3F3F3F"/>
              </a:buClr>
              <a:buSzPts val="1300"/>
              <a:buFont typeface="Calibri"/>
              <a:buChar char="◦"/>
              <a:defRPr sz="1300" b="0" i="0" u="none" strike="noStrike" cap="none">
                <a:solidFill>
                  <a:srgbClr val="3F3F3F"/>
                </a:solidFill>
                <a:latin typeface="Libre Franklin"/>
                <a:ea typeface="Libre Franklin"/>
                <a:cs typeface="Libre Franklin"/>
                <a:sym typeface="Libre Franklin"/>
              </a:defRPr>
            </a:lvl3pPr>
            <a:lvl4pPr marL="1828800" marR="0" lvl="3" indent="-311150" algn="l" rtl="0">
              <a:lnSpc>
                <a:spcPct val="100000"/>
              </a:lnSpc>
              <a:spcBef>
                <a:spcPts val="400"/>
              </a:spcBef>
              <a:spcAft>
                <a:spcPts val="0"/>
              </a:spcAft>
              <a:buClr>
                <a:srgbClr val="3F3F3F"/>
              </a:buClr>
              <a:buSzPts val="1300"/>
              <a:buFont typeface="Calibri"/>
              <a:buChar char="◦"/>
              <a:defRPr sz="1300" b="0" i="0" u="none" strike="noStrike" cap="none">
                <a:solidFill>
                  <a:srgbClr val="3F3F3F"/>
                </a:solidFill>
                <a:latin typeface="Libre Franklin"/>
                <a:ea typeface="Libre Franklin"/>
                <a:cs typeface="Libre Franklin"/>
                <a:sym typeface="Libre Franklin"/>
              </a:defRPr>
            </a:lvl4pPr>
            <a:lvl5pPr marL="2286000" marR="0" lvl="4" indent="-311150" algn="l" rtl="0">
              <a:lnSpc>
                <a:spcPct val="100000"/>
              </a:lnSpc>
              <a:spcBef>
                <a:spcPts val="400"/>
              </a:spcBef>
              <a:spcAft>
                <a:spcPts val="0"/>
              </a:spcAft>
              <a:buClr>
                <a:srgbClr val="3F3F3F"/>
              </a:buClr>
              <a:buSzPts val="1300"/>
              <a:buFont typeface="Calibri"/>
              <a:buChar char="◦"/>
              <a:defRPr sz="13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9pPr>
          </a:lstStyle>
          <a:p>
            <a:endParaRPr/>
          </a:p>
        </p:txBody>
      </p:sp>
      <p:sp>
        <p:nvSpPr>
          <p:cNvPr id="25" name="Google Shape;25;p3"/>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8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26" name="Google Shape;26;p3"/>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8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27" name="Google Shape;27;p3"/>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800" b="0" i="0" u="none" strike="noStrike" cap="none">
                <a:solidFill>
                  <a:srgbClr val="FFFFFF"/>
                </a:solidFill>
                <a:latin typeface="Libre Franklin"/>
                <a:ea typeface="Libre Franklin"/>
                <a:cs typeface="Libre Franklin"/>
                <a:sym typeface="Libre Franklin"/>
              </a:defRPr>
            </a:lvl1pPr>
            <a:lvl2pPr marL="0" marR="0" lvl="1" indent="0" algn="l" rtl="0">
              <a:spcBef>
                <a:spcPts val="0"/>
              </a:spcBef>
              <a:buNone/>
              <a:defRPr sz="800" b="0" i="0" u="none" strike="noStrike" cap="none">
                <a:solidFill>
                  <a:srgbClr val="FFFFFF"/>
                </a:solidFill>
                <a:latin typeface="Libre Franklin"/>
                <a:ea typeface="Libre Franklin"/>
                <a:cs typeface="Libre Franklin"/>
                <a:sym typeface="Libre Franklin"/>
              </a:defRPr>
            </a:lvl2pPr>
            <a:lvl3pPr marL="0" marR="0" lvl="2" indent="0" algn="l" rtl="0">
              <a:spcBef>
                <a:spcPts val="0"/>
              </a:spcBef>
              <a:buNone/>
              <a:defRPr sz="800" b="0" i="0" u="none" strike="noStrike" cap="none">
                <a:solidFill>
                  <a:srgbClr val="FFFFFF"/>
                </a:solidFill>
                <a:latin typeface="Libre Franklin"/>
                <a:ea typeface="Libre Franklin"/>
                <a:cs typeface="Libre Franklin"/>
                <a:sym typeface="Libre Franklin"/>
              </a:defRPr>
            </a:lvl3pPr>
            <a:lvl4pPr marL="0" marR="0" lvl="3" indent="0" algn="l" rtl="0">
              <a:spcBef>
                <a:spcPts val="0"/>
              </a:spcBef>
              <a:buNone/>
              <a:defRPr sz="800" b="0" i="0" u="none" strike="noStrike" cap="none">
                <a:solidFill>
                  <a:srgbClr val="FFFFFF"/>
                </a:solidFill>
                <a:latin typeface="Libre Franklin"/>
                <a:ea typeface="Libre Franklin"/>
                <a:cs typeface="Libre Franklin"/>
                <a:sym typeface="Libre Franklin"/>
              </a:defRPr>
            </a:lvl4pPr>
            <a:lvl5pPr marL="0" marR="0" lvl="4" indent="0" algn="l" rtl="0">
              <a:spcBef>
                <a:spcPts val="0"/>
              </a:spcBef>
              <a:buNone/>
              <a:defRPr sz="800" b="0" i="0" u="none" strike="noStrike" cap="none">
                <a:solidFill>
                  <a:srgbClr val="FFFFFF"/>
                </a:solidFill>
                <a:latin typeface="Libre Franklin"/>
                <a:ea typeface="Libre Franklin"/>
                <a:cs typeface="Libre Franklin"/>
                <a:sym typeface="Libre Franklin"/>
              </a:defRPr>
            </a:lvl5pPr>
            <a:lvl6pPr marL="0" marR="0" lvl="5" indent="0" algn="l" rtl="0">
              <a:spcBef>
                <a:spcPts val="0"/>
              </a:spcBef>
              <a:buNone/>
              <a:defRPr sz="800" b="0" i="0" u="none" strike="noStrike" cap="none">
                <a:solidFill>
                  <a:srgbClr val="FFFFFF"/>
                </a:solidFill>
                <a:latin typeface="Libre Franklin"/>
                <a:ea typeface="Libre Franklin"/>
                <a:cs typeface="Libre Franklin"/>
                <a:sym typeface="Libre Franklin"/>
              </a:defRPr>
            </a:lvl6pPr>
            <a:lvl7pPr marL="0" marR="0" lvl="6" indent="0" algn="l" rtl="0">
              <a:spcBef>
                <a:spcPts val="0"/>
              </a:spcBef>
              <a:buNone/>
              <a:defRPr sz="800" b="0" i="0" u="none" strike="noStrike" cap="none">
                <a:solidFill>
                  <a:srgbClr val="FFFFFF"/>
                </a:solidFill>
                <a:latin typeface="Libre Franklin"/>
                <a:ea typeface="Libre Franklin"/>
                <a:cs typeface="Libre Franklin"/>
                <a:sym typeface="Libre Franklin"/>
              </a:defRPr>
            </a:lvl7pPr>
            <a:lvl8pPr marL="0" marR="0" lvl="7" indent="0" algn="l" rtl="0">
              <a:spcBef>
                <a:spcPts val="0"/>
              </a:spcBef>
              <a:buNone/>
              <a:defRPr sz="800" b="0" i="0" u="none" strike="noStrike" cap="none">
                <a:solidFill>
                  <a:srgbClr val="FFFFFF"/>
                </a:solidFill>
                <a:latin typeface="Libre Franklin"/>
                <a:ea typeface="Libre Franklin"/>
                <a:cs typeface="Libre Franklin"/>
                <a:sym typeface="Libre Franklin"/>
              </a:defRPr>
            </a:lvl8pPr>
            <a:lvl9pPr marL="0" marR="0" lvl="8" indent="0" algn="l" rtl="0">
              <a:spcBef>
                <a:spcPts val="0"/>
              </a:spcBef>
              <a:buNone/>
              <a:defRPr sz="800" b="0" i="0" u="none" strike="noStrike" cap="none">
                <a:solidFill>
                  <a:srgbClr val="FFFFFF"/>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cxnSp>
        <p:nvCxnSpPr>
          <p:cNvPr id="28" name="Google Shape;28;p3"/>
          <p:cNvCxnSpPr/>
          <p:nvPr/>
        </p:nvCxnSpPr>
        <p:spPr>
          <a:xfrm>
            <a:off x="1193532" y="1897380"/>
            <a:ext cx="9966960" cy="0"/>
          </a:xfrm>
          <a:prstGeom prst="straightConnector1">
            <a:avLst/>
          </a:prstGeom>
          <a:noFill/>
          <a:ln w="12700" cap="flat" cmpd="sng">
            <a:solidFill>
              <a:srgbClr val="3F3F3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3"/>
        <p:cNvGrpSpPr/>
        <p:nvPr/>
      </p:nvGrpSpPr>
      <p:grpSpPr>
        <a:xfrm>
          <a:off x="0" y="0"/>
          <a:ext cx="0" cy="0"/>
          <a:chOff x="0" y="0"/>
          <a:chExt cx="0" cy="0"/>
        </a:xfrm>
      </p:grpSpPr>
      <p:sp>
        <p:nvSpPr>
          <p:cNvPr id="94" name="Google Shape;94;p13"/>
          <p:cNvSpPr/>
          <p:nvPr/>
        </p:nvSpPr>
        <p:spPr>
          <a:xfrm>
            <a:off x="3175" y="6400800"/>
            <a:ext cx="12188825" cy="4572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3F3F3F"/>
              </a:buClr>
              <a:buSzPts val="4700"/>
              <a:buFont typeface="Bookman Old Style"/>
              <a:buNone/>
              <a:defRPr sz="4700" b="0" i="0" u="none" strike="noStrike" cap="none">
                <a:solidFill>
                  <a:srgbClr val="3F3F3F"/>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6" name="Google Shape;96;p13"/>
          <p:cNvSpPr txBox="1">
            <a:spLocks noGrp="1"/>
          </p:cNvSpPr>
          <p:nvPr>
            <p:ph type="body" idx="1"/>
          </p:nvPr>
        </p:nvSpPr>
        <p:spPr>
          <a:xfrm>
            <a:off x="1097280" y="2108201"/>
            <a:ext cx="10058400" cy="3760891"/>
          </a:xfrm>
          <a:prstGeom prst="rect">
            <a:avLst/>
          </a:prstGeom>
          <a:noFill/>
          <a:ln>
            <a:noFill/>
          </a:ln>
        </p:spPr>
        <p:txBody>
          <a:bodyPr spcFirstLastPara="1" wrap="square" lIns="0" tIns="45700" rIns="0" bIns="45700" anchor="t" anchorCtr="0">
            <a:noAutofit/>
          </a:bodyPr>
          <a:lstStyle>
            <a:lvl1pPr marL="457200" marR="0" lvl="0" indent="-349250" algn="l" rtl="0">
              <a:lnSpc>
                <a:spcPct val="110000"/>
              </a:lnSpc>
              <a:spcBef>
                <a:spcPts val="1200"/>
              </a:spcBef>
              <a:spcAft>
                <a:spcPts val="0"/>
              </a:spcAft>
              <a:buClr>
                <a:schemeClr val="accent1"/>
              </a:buClr>
              <a:buSzPts val="1900"/>
              <a:buFont typeface="Calibri"/>
              <a:buChar char=" "/>
              <a:defRPr sz="1900" b="0" i="0" u="none" strike="noStrike" cap="none">
                <a:solidFill>
                  <a:srgbClr val="3F3F3F"/>
                </a:solidFill>
                <a:latin typeface="Libre Franklin"/>
                <a:ea typeface="Libre Franklin"/>
                <a:cs typeface="Libre Franklin"/>
                <a:sym typeface="Libre Franklin"/>
              </a:defRPr>
            </a:lvl1pPr>
            <a:lvl2pPr marL="914400" marR="0" lvl="1" indent="-336550" algn="l" rtl="0">
              <a:lnSpc>
                <a:spcPct val="100000"/>
              </a:lnSpc>
              <a:spcBef>
                <a:spcPts val="200"/>
              </a:spcBef>
              <a:spcAft>
                <a:spcPts val="0"/>
              </a:spcAft>
              <a:buClr>
                <a:srgbClr val="3F3F3F"/>
              </a:buClr>
              <a:buSzPts val="1700"/>
              <a:buFont typeface="Calibri"/>
              <a:buChar char="◦"/>
              <a:defRPr sz="1700" b="0" i="0" u="none" strike="noStrike" cap="none">
                <a:solidFill>
                  <a:srgbClr val="3F3F3F"/>
                </a:solidFill>
                <a:latin typeface="Libre Franklin"/>
                <a:ea typeface="Libre Franklin"/>
                <a:cs typeface="Libre Franklin"/>
                <a:sym typeface="Libre Franklin"/>
              </a:defRPr>
            </a:lvl2pPr>
            <a:lvl3pPr marL="1371600" marR="0" lvl="2" indent="-311150" algn="l" rtl="0">
              <a:lnSpc>
                <a:spcPct val="100000"/>
              </a:lnSpc>
              <a:spcBef>
                <a:spcPts val="400"/>
              </a:spcBef>
              <a:spcAft>
                <a:spcPts val="0"/>
              </a:spcAft>
              <a:buClr>
                <a:srgbClr val="3F3F3F"/>
              </a:buClr>
              <a:buSzPts val="1300"/>
              <a:buFont typeface="Calibri"/>
              <a:buChar char="◦"/>
              <a:defRPr sz="1300" b="0" i="0" u="none" strike="noStrike" cap="none">
                <a:solidFill>
                  <a:srgbClr val="3F3F3F"/>
                </a:solidFill>
                <a:latin typeface="Libre Franklin"/>
                <a:ea typeface="Libre Franklin"/>
                <a:cs typeface="Libre Franklin"/>
                <a:sym typeface="Libre Franklin"/>
              </a:defRPr>
            </a:lvl3pPr>
            <a:lvl4pPr marL="1828800" marR="0" lvl="3" indent="-311150" algn="l" rtl="0">
              <a:lnSpc>
                <a:spcPct val="100000"/>
              </a:lnSpc>
              <a:spcBef>
                <a:spcPts val="400"/>
              </a:spcBef>
              <a:spcAft>
                <a:spcPts val="0"/>
              </a:spcAft>
              <a:buClr>
                <a:srgbClr val="3F3F3F"/>
              </a:buClr>
              <a:buSzPts val="1300"/>
              <a:buFont typeface="Calibri"/>
              <a:buChar char="◦"/>
              <a:defRPr sz="1300" b="0" i="0" u="none" strike="noStrike" cap="none">
                <a:solidFill>
                  <a:srgbClr val="3F3F3F"/>
                </a:solidFill>
                <a:latin typeface="Libre Franklin"/>
                <a:ea typeface="Libre Franklin"/>
                <a:cs typeface="Libre Franklin"/>
                <a:sym typeface="Libre Franklin"/>
              </a:defRPr>
            </a:lvl4pPr>
            <a:lvl5pPr marL="2286000" marR="0" lvl="4" indent="-311150" algn="l" rtl="0">
              <a:lnSpc>
                <a:spcPct val="100000"/>
              </a:lnSpc>
              <a:spcBef>
                <a:spcPts val="400"/>
              </a:spcBef>
              <a:spcAft>
                <a:spcPts val="0"/>
              </a:spcAft>
              <a:buClr>
                <a:srgbClr val="3F3F3F"/>
              </a:buClr>
              <a:buSzPts val="1300"/>
              <a:buFont typeface="Calibri"/>
              <a:buChar char="◦"/>
              <a:defRPr sz="13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9pPr>
          </a:lstStyle>
          <a:p>
            <a:endParaRPr/>
          </a:p>
        </p:txBody>
      </p:sp>
      <p:sp>
        <p:nvSpPr>
          <p:cNvPr id="97" name="Google Shape;97;p13"/>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8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98" name="Google Shape;98;p13"/>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8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99" name="Google Shape;99;p13"/>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800" b="0" i="0" u="none" strike="noStrike" cap="none">
                <a:solidFill>
                  <a:srgbClr val="FFFFFF"/>
                </a:solidFill>
                <a:latin typeface="Libre Franklin"/>
                <a:ea typeface="Libre Franklin"/>
                <a:cs typeface="Libre Franklin"/>
                <a:sym typeface="Libre Franklin"/>
              </a:defRPr>
            </a:lvl1pPr>
            <a:lvl2pPr marL="0" marR="0" lvl="1" indent="0" algn="l" rtl="0">
              <a:spcBef>
                <a:spcPts val="0"/>
              </a:spcBef>
              <a:buNone/>
              <a:defRPr sz="800" b="0" i="0" u="none" strike="noStrike" cap="none">
                <a:solidFill>
                  <a:srgbClr val="FFFFFF"/>
                </a:solidFill>
                <a:latin typeface="Libre Franklin"/>
                <a:ea typeface="Libre Franklin"/>
                <a:cs typeface="Libre Franklin"/>
                <a:sym typeface="Libre Franklin"/>
              </a:defRPr>
            </a:lvl2pPr>
            <a:lvl3pPr marL="0" marR="0" lvl="2" indent="0" algn="l" rtl="0">
              <a:spcBef>
                <a:spcPts val="0"/>
              </a:spcBef>
              <a:buNone/>
              <a:defRPr sz="800" b="0" i="0" u="none" strike="noStrike" cap="none">
                <a:solidFill>
                  <a:srgbClr val="FFFFFF"/>
                </a:solidFill>
                <a:latin typeface="Libre Franklin"/>
                <a:ea typeface="Libre Franklin"/>
                <a:cs typeface="Libre Franklin"/>
                <a:sym typeface="Libre Franklin"/>
              </a:defRPr>
            </a:lvl3pPr>
            <a:lvl4pPr marL="0" marR="0" lvl="3" indent="0" algn="l" rtl="0">
              <a:spcBef>
                <a:spcPts val="0"/>
              </a:spcBef>
              <a:buNone/>
              <a:defRPr sz="800" b="0" i="0" u="none" strike="noStrike" cap="none">
                <a:solidFill>
                  <a:srgbClr val="FFFFFF"/>
                </a:solidFill>
                <a:latin typeface="Libre Franklin"/>
                <a:ea typeface="Libre Franklin"/>
                <a:cs typeface="Libre Franklin"/>
                <a:sym typeface="Libre Franklin"/>
              </a:defRPr>
            </a:lvl4pPr>
            <a:lvl5pPr marL="0" marR="0" lvl="4" indent="0" algn="l" rtl="0">
              <a:spcBef>
                <a:spcPts val="0"/>
              </a:spcBef>
              <a:buNone/>
              <a:defRPr sz="800" b="0" i="0" u="none" strike="noStrike" cap="none">
                <a:solidFill>
                  <a:srgbClr val="FFFFFF"/>
                </a:solidFill>
                <a:latin typeface="Libre Franklin"/>
                <a:ea typeface="Libre Franklin"/>
                <a:cs typeface="Libre Franklin"/>
                <a:sym typeface="Libre Franklin"/>
              </a:defRPr>
            </a:lvl5pPr>
            <a:lvl6pPr marL="0" marR="0" lvl="5" indent="0" algn="l" rtl="0">
              <a:spcBef>
                <a:spcPts val="0"/>
              </a:spcBef>
              <a:buNone/>
              <a:defRPr sz="800" b="0" i="0" u="none" strike="noStrike" cap="none">
                <a:solidFill>
                  <a:srgbClr val="FFFFFF"/>
                </a:solidFill>
                <a:latin typeface="Libre Franklin"/>
                <a:ea typeface="Libre Franklin"/>
                <a:cs typeface="Libre Franklin"/>
                <a:sym typeface="Libre Franklin"/>
              </a:defRPr>
            </a:lvl6pPr>
            <a:lvl7pPr marL="0" marR="0" lvl="6" indent="0" algn="l" rtl="0">
              <a:spcBef>
                <a:spcPts val="0"/>
              </a:spcBef>
              <a:buNone/>
              <a:defRPr sz="800" b="0" i="0" u="none" strike="noStrike" cap="none">
                <a:solidFill>
                  <a:srgbClr val="FFFFFF"/>
                </a:solidFill>
                <a:latin typeface="Libre Franklin"/>
                <a:ea typeface="Libre Franklin"/>
                <a:cs typeface="Libre Franklin"/>
                <a:sym typeface="Libre Franklin"/>
              </a:defRPr>
            </a:lvl7pPr>
            <a:lvl8pPr marL="0" marR="0" lvl="7" indent="0" algn="l" rtl="0">
              <a:spcBef>
                <a:spcPts val="0"/>
              </a:spcBef>
              <a:buNone/>
              <a:defRPr sz="800" b="0" i="0" u="none" strike="noStrike" cap="none">
                <a:solidFill>
                  <a:srgbClr val="FFFFFF"/>
                </a:solidFill>
                <a:latin typeface="Libre Franklin"/>
                <a:ea typeface="Libre Franklin"/>
                <a:cs typeface="Libre Franklin"/>
                <a:sym typeface="Libre Franklin"/>
              </a:defRPr>
            </a:lvl8pPr>
            <a:lvl9pPr marL="0" marR="0" lvl="8" indent="0" algn="l" rtl="0">
              <a:spcBef>
                <a:spcPts val="0"/>
              </a:spcBef>
              <a:buNone/>
              <a:defRPr sz="800" b="0" i="0" u="none" strike="noStrike" cap="none">
                <a:solidFill>
                  <a:srgbClr val="FFFFFF"/>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US"/>
              <a:pPr marL="0" lvl="0" indent="0" algn="l" rtl="0">
                <a:spcBef>
                  <a:spcPts val="0"/>
                </a:spcBef>
                <a:spcAft>
                  <a:spcPts val="0"/>
                </a:spcAft>
                <a:buNone/>
              </a:pPr>
              <a:t>‹#›</a:t>
            </a:fld>
            <a:endParaRPr/>
          </a:p>
        </p:txBody>
      </p:sp>
      <p:cxnSp>
        <p:nvCxnSpPr>
          <p:cNvPr id="100" name="Google Shape;100;p13"/>
          <p:cNvCxnSpPr/>
          <p:nvPr/>
        </p:nvCxnSpPr>
        <p:spPr>
          <a:xfrm>
            <a:off x="1193532" y="1897380"/>
            <a:ext cx="9966960" cy="0"/>
          </a:xfrm>
          <a:prstGeom prst="straightConnector1">
            <a:avLst/>
          </a:prstGeom>
          <a:noFill/>
          <a:ln w="12700" cap="flat" cmpd="sng">
            <a:solidFill>
              <a:srgbClr val="3F3F3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0"/>
        <p:cNvGrpSpPr/>
        <p:nvPr/>
      </p:nvGrpSpPr>
      <p:grpSpPr>
        <a:xfrm>
          <a:off x="0" y="0"/>
          <a:ext cx="0" cy="0"/>
          <a:chOff x="0" y="0"/>
          <a:chExt cx="0" cy="0"/>
        </a:xfrm>
      </p:grpSpPr>
      <p:sp>
        <p:nvSpPr>
          <p:cNvPr id="111" name="Google Shape;111;p15"/>
          <p:cNvSpPr/>
          <p:nvPr/>
        </p:nvSpPr>
        <p:spPr>
          <a:xfrm>
            <a:off x="1" y="0"/>
            <a:ext cx="12188726" cy="6858975"/>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Libre Franklin"/>
              <a:buNone/>
            </a:pPr>
            <a:endParaRPr sz="1800" b="0" i="0" u="none" strike="noStrike" cap="none">
              <a:solidFill>
                <a:srgbClr val="FFFFFF"/>
              </a:solidFill>
              <a:latin typeface="Libre Franklin"/>
              <a:ea typeface="Libre Franklin"/>
              <a:cs typeface="Libre Franklin"/>
              <a:sym typeface="Libre Franklin"/>
            </a:endParaRPr>
          </a:p>
        </p:txBody>
      </p:sp>
      <p:sp>
        <p:nvSpPr>
          <p:cNvPr id="112" name="Google Shape;112;p15"/>
          <p:cNvSpPr/>
          <p:nvPr/>
        </p:nvSpPr>
        <p:spPr>
          <a:xfrm>
            <a:off x="7912607" y="1238442"/>
            <a:ext cx="3635926" cy="4355751"/>
          </a:xfrm>
          <a:prstGeom prst="rect">
            <a:avLst/>
          </a:prstGeom>
          <a:solidFill>
            <a:schemeClr val="dk1">
              <a:alpha val="84705"/>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Libre Franklin"/>
              <a:buNone/>
            </a:pPr>
            <a:endParaRPr sz="1800" b="0" i="0" u="none" strike="noStrike" cap="none">
              <a:solidFill>
                <a:srgbClr val="FFFFFF"/>
              </a:solidFill>
              <a:latin typeface="Libre Franklin"/>
              <a:ea typeface="Libre Franklin"/>
              <a:cs typeface="Libre Franklin"/>
              <a:sym typeface="Libre Franklin"/>
            </a:endParaRPr>
          </a:p>
        </p:txBody>
      </p:sp>
      <p:sp>
        <p:nvSpPr>
          <p:cNvPr id="113" name="Google Shape;113;p15"/>
          <p:cNvSpPr txBox="1">
            <a:spLocks noGrp="1"/>
          </p:cNvSpPr>
          <p:nvPr>
            <p:ph type="ctrTitle"/>
          </p:nvPr>
        </p:nvSpPr>
        <p:spPr>
          <a:xfrm>
            <a:off x="8123416" y="1475234"/>
            <a:ext cx="3214307" cy="2901694"/>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lt1"/>
              </a:buClr>
              <a:buSzPts val="3600"/>
              <a:buFont typeface="Bookman Old Style"/>
              <a:buNone/>
            </a:pPr>
            <a:r>
              <a:rPr lang="en-US" sz="3600" dirty="0">
                <a:solidFill>
                  <a:schemeClr val="lt1"/>
                </a:solidFill>
              </a:rPr>
              <a:t>Student Repository System </a:t>
            </a:r>
            <a:endParaRPr dirty="0"/>
          </a:p>
        </p:txBody>
      </p:sp>
      <p:sp>
        <p:nvSpPr>
          <p:cNvPr id="114" name="Google Shape;114;p15"/>
          <p:cNvSpPr txBox="1">
            <a:spLocks noGrp="1"/>
          </p:cNvSpPr>
          <p:nvPr>
            <p:ph type="subTitle" idx="1"/>
          </p:nvPr>
        </p:nvSpPr>
        <p:spPr>
          <a:xfrm>
            <a:off x="8123416" y="4567237"/>
            <a:ext cx="3636000" cy="774300"/>
          </a:xfrm>
          <a:prstGeom prst="rect">
            <a:avLst/>
          </a:prstGeom>
          <a:noFill/>
          <a:ln>
            <a:noFill/>
          </a:ln>
        </p:spPr>
        <p:txBody>
          <a:bodyPr spcFirstLastPara="1" wrap="square" lIns="91425" tIns="45700" rIns="91425" bIns="45700" anchor="t" anchorCtr="0">
            <a:noAutofit/>
          </a:bodyPr>
          <a:lstStyle/>
          <a:p>
            <a:pPr marL="0" lvl="0" indent="0" algn="just" rtl="0">
              <a:lnSpc>
                <a:spcPct val="150000"/>
              </a:lnSpc>
              <a:spcBef>
                <a:spcPts val="0"/>
              </a:spcBef>
              <a:spcAft>
                <a:spcPts val="0"/>
              </a:spcAft>
              <a:buSzPts val="1000"/>
              <a:buNone/>
            </a:pPr>
            <a:r>
              <a:rPr lang="en-US" sz="1400" dirty="0">
                <a:latin typeface="Arial"/>
                <a:ea typeface="Arial"/>
                <a:cs typeface="Arial"/>
                <a:sym typeface="Arial"/>
              </a:rPr>
              <a:t>MADE BY</a:t>
            </a:r>
            <a:endParaRPr sz="2800" dirty="0">
              <a:latin typeface="Arial"/>
              <a:ea typeface="Arial"/>
              <a:cs typeface="Arial"/>
              <a:sym typeface="Arial"/>
            </a:endParaRPr>
          </a:p>
          <a:p>
            <a:pPr marL="0" lvl="0" indent="0" algn="just" rtl="0">
              <a:lnSpc>
                <a:spcPct val="150000"/>
              </a:lnSpc>
              <a:spcBef>
                <a:spcPts val="1400"/>
              </a:spcBef>
              <a:spcAft>
                <a:spcPts val="0"/>
              </a:spcAft>
              <a:buSzPts val="1000"/>
              <a:buNone/>
            </a:pPr>
            <a:r>
              <a:rPr lang="en-US" sz="1400" dirty="0">
                <a:latin typeface="Arial"/>
                <a:ea typeface="Arial"/>
                <a:cs typeface="Arial"/>
                <a:sym typeface="Arial"/>
              </a:rPr>
              <a:t>Akash Yadav (2000290140013)</a:t>
            </a:r>
          </a:p>
          <a:p>
            <a:pPr marL="0" lvl="0" indent="0" algn="just" rtl="0">
              <a:lnSpc>
                <a:spcPct val="150000"/>
              </a:lnSpc>
              <a:spcBef>
                <a:spcPts val="1400"/>
              </a:spcBef>
              <a:spcAft>
                <a:spcPts val="0"/>
              </a:spcAft>
              <a:buSzPts val="1000"/>
              <a:buNone/>
            </a:pPr>
            <a:r>
              <a:rPr lang="en-US" sz="1400" dirty="0">
                <a:latin typeface="Arial"/>
                <a:ea typeface="Arial"/>
                <a:cs typeface="Arial"/>
                <a:sym typeface="Arial"/>
              </a:rPr>
              <a:t>Vyom Gupta (2000290140137)</a:t>
            </a:r>
            <a:endParaRPr sz="2800" dirty="0">
              <a:latin typeface="Arial"/>
              <a:ea typeface="Arial"/>
              <a:cs typeface="Arial"/>
              <a:sym typeface="Arial"/>
            </a:endParaRPr>
          </a:p>
          <a:p>
            <a:pPr marL="0" lvl="0" indent="0" algn="l" rtl="0">
              <a:lnSpc>
                <a:spcPct val="80000"/>
              </a:lnSpc>
              <a:spcBef>
                <a:spcPts val="1400"/>
              </a:spcBef>
              <a:spcAft>
                <a:spcPts val="0"/>
              </a:spcAft>
              <a:buSzPts val="1000"/>
              <a:buNone/>
            </a:pPr>
            <a:endParaRPr sz="1000" dirty="0"/>
          </a:p>
        </p:txBody>
      </p:sp>
      <p:pic>
        <p:nvPicPr>
          <p:cNvPr id="115" name="Google Shape;115;p15"/>
          <p:cNvPicPr preferRelativeResize="0"/>
          <p:nvPr/>
        </p:nvPicPr>
        <p:blipFill rotWithShape="1">
          <a:blip r:embed="rId3">
            <a:alphaModFix/>
          </a:blip>
          <a:srcRect/>
          <a:stretch/>
        </p:blipFill>
        <p:spPr>
          <a:xfrm>
            <a:off x="3273" y="548288"/>
            <a:ext cx="8061517" cy="5304224"/>
          </a:xfrm>
          <a:prstGeom prst="rect">
            <a:avLst/>
          </a:prstGeom>
          <a:noFill/>
          <a:ln>
            <a:noFill/>
          </a:ln>
        </p:spPr>
      </p:pic>
      <p:cxnSp>
        <p:nvCxnSpPr>
          <p:cNvPr id="116" name="Google Shape;116;p15"/>
          <p:cNvCxnSpPr/>
          <p:nvPr/>
        </p:nvCxnSpPr>
        <p:spPr>
          <a:xfrm>
            <a:off x="8176090" y="4508519"/>
            <a:ext cx="3108960" cy="0"/>
          </a:xfrm>
          <a:prstGeom prst="straightConnector1">
            <a:avLst/>
          </a:prstGeom>
          <a:noFill/>
          <a:ln w="19050" cap="flat" cmpd="sng">
            <a:solidFill>
              <a:schemeClr val="accent1"/>
            </a:solidFill>
            <a:prstDash val="solid"/>
            <a:round/>
            <a:headEnd type="none" w="sm" len="sm"/>
            <a:tailEnd type="none" w="sm" len="sm"/>
          </a:ln>
        </p:spPr>
      </p:cxnSp>
      <p:sp>
        <p:nvSpPr>
          <p:cNvPr id="117" name="Google Shape;117;p15"/>
          <p:cNvSpPr/>
          <p:nvPr/>
        </p:nvSpPr>
        <p:spPr>
          <a:xfrm>
            <a:off x="1" y="6400800"/>
            <a:ext cx="12192000" cy="457200"/>
          </a:xfrm>
          <a:prstGeom prst="rect">
            <a:avLst/>
          </a:prstGeom>
          <a:solidFill>
            <a:srgbClr val="262626">
              <a:alpha val="9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643475" y="488905"/>
            <a:ext cx="3517500" cy="8991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FFFFFF"/>
              </a:buClr>
              <a:buSzPts val="3600"/>
              <a:buFont typeface="Bookman Old Style"/>
              <a:buNone/>
            </a:pPr>
            <a:r>
              <a:rPr lang="en-US" b="1"/>
              <a:t>ABOUT</a:t>
            </a:r>
            <a:endParaRPr b="1"/>
          </a:p>
        </p:txBody>
      </p:sp>
      <p:sp>
        <p:nvSpPr>
          <p:cNvPr id="123" name="Google Shape;123;p16"/>
          <p:cNvSpPr txBox="1">
            <a:spLocks noGrp="1"/>
          </p:cNvSpPr>
          <p:nvPr>
            <p:ph type="body" idx="1"/>
          </p:nvPr>
        </p:nvSpPr>
        <p:spPr>
          <a:xfrm>
            <a:off x="5425925" y="488900"/>
            <a:ext cx="6092100" cy="5889900"/>
          </a:xfrm>
          <a:prstGeom prst="rect">
            <a:avLst/>
          </a:prstGeom>
          <a:noFill/>
          <a:ln>
            <a:noFill/>
          </a:ln>
        </p:spPr>
        <p:txBody>
          <a:bodyPr spcFirstLastPara="1" wrap="square" lIns="0" tIns="45700" rIns="0" bIns="45700" anchor="t" anchorCtr="0">
            <a:noAutofit/>
          </a:bodyPr>
          <a:lstStyle/>
          <a:p>
            <a:pPr marL="0" lvl="0" indent="0" algn="l" rtl="0">
              <a:lnSpc>
                <a:spcPct val="90000"/>
              </a:lnSpc>
              <a:spcBef>
                <a:spcPts val="0"/>
              </a:spcBef>
              <a:spcAft>
                <a:spcPts val="0"/>
              </a:spcAft>
              <a:buNone/>
            </a:pPr>
            <a:r>
              <a:rPr lang="en-US" sz="3605" b="1">
                <a:latin typeface="Bookman Old Style"/>
                <a:ea typeface="Bookman Old Style"/>
                <a:cs typeface="Bookman Old Style"/>
                <a:sym typeface="Bookman Old Style"/>
              </a:rPr>
              <a:t>KEY TAKEAWAYS</a:t>
            </a:r>
            <a:endParaRPr sz="3605" b="1">
              <a:latin typeface="Bookman Old Style"/>
              <a:ea typeface="Bookman Old Style"/>
              <a:cs typeface="Bookman Old Style"/>
              <a:sym typeface="Bookman Old Style"/>
            </a:endParaRPr>
          </a:p>
          <a:p>
            <a:pPr marL="91440" lvl="0" indent="-152717" algn="l" rtl="0">
              <a:lnSpc>
                <a:spcPct val="90000"/>
              </a:lnSpc>
              <a:spcBef>
                <a:spcPts val="0"/>
              </a:spcBef>
              <a:spcAft>
                <a:spcPts val="0"/>
              </a:spcAft>
              <a:buClr>
                <a:srgbClr val="000000"/>
              </a:buClr>
              <a:buSzPts val="2405"/>
              <a:buFont typeface="Bookman Old Style"/>
              <a:buChar char=" "/>
            </a:pPr>
            <a:endParaRPr sz="2405" b="1">
              <a:solidFill>
                <a:srgbClr val="000000"/>
              </a:solidFill>
              <a:latin typeface="Bookman Old Style"/>
              <a:ea typeface="Bookman Old Style"/>
              <a:cs typeface="Bookman Old Style"/>
              <a:sym typeface="Bookman Old Style"/>
            </a:endParaRPr>
          </a:p>
          <a:p>
            <a:pPr marL="91440" lvl="0" indent="-114300" algn="l" rtl="0">
              <a:lnSpc>
                <a:spcPct val="90000"/>
              </a:lnSpc>
              <a:spcBef>
                <a:spcPts val="1400"/>
              </a:spcBef>
              <a:spcAft>
                <a:spcPts val="0"/>
              </a:spcAft>
              <a:buClr>
                <a:srgbClr val="000000"/>
              </a:buClr>
              <a:buSzPts val="1800"/>
              <a:buFont typeface="Arial"/>
              <a:buChar char="❑"/>
            </a:pPr>
            <a:r>
              <a:rPr lang="en-US" sz="1800">
                <a:solidFill>
                  <a:srgbClr val="000000"/>
                </a:solidFill>
                <a:latin typeface="Arial"/>
                <a:ea typeface="Arial"/>
                <a:cs typeface="Arial"/>
                <a:sym typeface="Arial"/>
              </a:rPr>
              <a:t> Helps enhance the performance of every student by  analyzing the performance of each student using competent analytic tools such as a dashboard.</a:t>
            </a:r>
            <a:endParaRPr sz="1800">
              <a:solidFill>
                <a:srgbClr val="000000"/>
              </a:solidFill>
              <a:latin typeface="Arial"/>
              <a:ea typeface="Arial"/>
              <a:cs typeface="Arial"/>
              <a:sym typeface="Arial"/>
            </a:endParaRPr>
          </a:p>
          <a:p>
            <a:pPr marL="91440" lvl="0" indent="-114300" algn="l" rtl="0">
              <a:lnSpc>
                <a:spcPct val="90000"/>
              </a:lnSpc>
              <a:spcBef>
                <a:spcPts val="1400"/>
              </a:spcBef>
              <a:spcAft>
                <a:spcPts val="0"/>
              </a:spcAft>
              <a:buClr>
                <a:srgbClr val="000000"/>
              </a:buClr>
              <a:buSzPts val="1800"/>
              <a:buFont typeface="Arial"/>
              <a:buChar char="❑"/>
            </a:pPr>
            <a:r>
              <a:rPr lang="en-US" sz="1800">
                <a:solidFill>
                  <a:srgbClr val="000000"/>
                </a:solidFill>
                <a:latin typeface="Arial"/>
                <a:ea typeface="Arial"/>
                <a:cs typeface="Arial"/>
                <a:sym typeface="Arial"/>
              </a:rPr>
              <a:t> Education ERP completely and efficiently eliminates the need of faculty members to spend a considerable amount of time in compiling student data.</a:t>
            </a:r>
            <a:endParaRPr sz="1800">
              <a:solidFill>
                <a:srgbClr val="000000"/>
              </a:solidFill>
              <a:latin typeface="Arial"/>
              <a:ea typeface="Arial"/>
              <a:cs typeface="Arial"/>
              <a:sym typeface="Arial"/>
            </a:endParaRPr>
          </a:p>
          <a:p>
            <a:pPr marL="91440" lvl="0" indent="-114300" algn="l" rtl="0">
              <a:lnSpc>
                <a:spcPct val="90000"/>
              </a:lnSpc>
              <a:spcBef>
                <a:spcPts val="1400"/>
              </a:spcBef>
              <a:spcAft>
                <a:spcPts val="0"/>
              </a:spcAft>
              <a:buClr>
                <a:srgbClr val="000000"/>
              </a:buClr>
              <a:buSzPts val="1800"/>
              <a:buFont typeface="Arial"/>
              <a:buChar char="❑"/>
            </a:pPr>
            <a:r>
              <a:rPr lang="en-US" sz="1800">
                <a:solidFill>
                  <a:srgbClr val="000000"/>
                </a:solidFill>
                <a:latin typeface="Arial"/>
                <a:ea typeface="Arial"/>
                <a:cs typeface="Arial"/>
                <a:sym typeface="Arial"/>
              </a:rPr>
              <a:t> Cost effective and time saving.</a:t>
            </a:r>
            <a:endParaRPr sz="1800">
              <a:solidFill>
                <a:srgbClr val="000000"/>
              </a:solidFill>
              <a:latin typeface="Arial"/>
              <a:ea typeface="Arial"/>
              <a:cs typeface="Arial"/>
              <a:sym typeface="Arial"/>
            </a:endParaRPr>
          </a:p>
          <a:p>
            <a:pPr marL="91440" lvl="0" indent="-114300" algn="l" rtl="0">
              <a:lnSpc>
                <a:spcPct val="90000"/>
              </a:lnSpc>
              <a:spcBef>
                <a:spcPts val="1400"/>
              </a:spcBef>
              <a:spcAft>
                <a:spcPts val="0"/>
              </a:spcAft>
              <a:buClr>
                <a:srgbClr val="000000"/>
              </a:buClr>
              <a:buSzPts val="1800"/>
              <a:buFont typeface="Arial"/>
              <a:buChar char="❑"/>
            </a:pPr>
            <a:r>
              <a:rPr lang="en-US" sz="1800">
                <a:solidFill>
                  <a:srgbClr val="000000"/>
                </a:solidFill>
                <a:latin typeface="Arial"/>
                <a:ea typeface="Arial"/>
                <a:cs typeface="Arial"/>
                <a:sym typeface="Arial"/>
              </a:rPr>
              <a:t> Empowers staffs by training them and helping them become innovative educators.</a:t>
            </a:r>
            <a:endParaRPr sz="1800">
              <a:solidFill>
                <a:srgbClr val="000000"/>
              </a:solidFill>
              <a:latin typeface="Arial"/>
              <a:ea typeface="Arial"/>
              <a:cs typeface="Arial"/>
              <a:sym typeface="Arial"/>
            </a:endParaRPr>
          </a:p>
          <a:p>
            <a:pPr marL="91440" lvl="0" indent="-114300" algn="l" rtl="0">
              <a:lnSpc>
                <a:spcPct val="90000"/>
              </a:lnSpc>
              <a:spcBef>
                <a:spcPts val="1400"/>
              </a:spcBef>
              <a:spcAft>
                <a:spcPts val="0"/>
              </a:spcAft>
              <a:buClr>
                <a:srgbClr val="000000"/>
              </a:buClr>
              <a:buSzPts val="1800"/>
              <a:buFont typeface="Arial"/>
              <a:buChar char="❑"/>
            </a:pPr>
            <a:r>
              <a:rPr lang="en-US" sz="1800">
                <a:solidFill>
                  <a:srgbClr val="000000"/>
                </a:solidFill>
                <a:latin typeface="Arial"/>
                <a:ea typeface="Arial"/>
                <a:cs typeface="Arial"/>
                <a:sym typeface="Arial"/>
              </a:rPr>
              <a:t> Institutions can collect, manage, access, and analyze the entire institutional data with ease.</a:t>
            </a:r>
            <a:endParaRPr sz="1800">
              <a:solidFill>
                <a:srgbClr val="000000"/>
              </a:solidFill>
              <a:latin typeface="Arial"/>
              <a:ea typeface="Arial"/>
              <a:cs typeface="Arial"/>
              <a:sym typeface="Arial"/>
            </a:endParaRPr>
          </a:p>
          <a:p>
            <a:pPr marL="91440" lvl="0" indent="-114300" algn="l" rtl="0">
              <a:lnSpc>
                <a:spcPct val="90000"/>
              </a:lnSpc>
              <a:spcBef>
                <a:spcPts val="1400"/>
              </a:spcBef>
              <a:spcAft>
                <a:spcPts val="0"/>
              </a:spcAft>
              <a:buClr>
                <a:srgbClr val="000000"/>
              </a:buClr>
              <a:buSzPts val="1800"/>
              <a:buFont typeface="Arial"/>
              <a:buChar char="❑"/>
            </a:pPr>
            <a:r>
              <a:rPr lang="en-US" sz="1800">
                <a:solidFill>
                  <a:srgbClr val="000000"/>
                </a:solidFill>
                <a:latin typeface="Arial"/>
                <a:ea typeface="Arial"/>
                <a:cs typeface="Arial"/>
                <a:sym typeface="Arial"/>
              </a:rPr>
              <a:t> With streamlined in-house processes &amp; accurate institutional reports in hand, educators can make smart decisions which will eventually increase institutional efficiency and give highest ROI.</a:t>
            </a:r>
            <a:endParaRPr sz="1800">
              <a:solidFill>
                <a:srgbClr val="000000"/>
              </a:solidFill>
              <a:latin typeface="Arial"/>
              <a:ea typeface="Arial"/>
              <a:cs typeface="Arial"/>
              <a:sym typeface="Arial"/>
            </a:endParaRPr>
          </a:p>
          <a:p>
            <a:pPr marL="91440" lvl="0" indent="0" algn="l" rtl="0">
              <a:lnSpc>
                <a:spcPct val="90000"/>
              </a:lnSpc>
              <a:spcBef>
                <a:spcPts val="1400"/>
              </a:spcBef>
              <a:spcAft>
                <a:spcPts val="0"/>
              </a:spcAft>
              <a:buSzPts val="1757"/>
              <a:buFont typeface="Noto Sans Symbols"/>
              <a:buNone/>
            </a:pPr>
            <a:endParaRPr sz="1757"/>
          </a:p>
        </p:txBody>
      </p:sp>
      <p:sp>
        <p:nvSpPr>
          <p:cNvPr id="124" name="Google Shape;124;p16"/>
          <p:cNvSpPr txBox="1">
            <a:spLocks noGrp="1"/>
          </p:cNvSpPr>
          <p:nvPr>
            <p:ph type="body" idx="2"/>
          </p:nvPr>
        </p:nvSpPr>
        <p:spPr>
          <a:xfrm>
            <a:off x="643475" y="1503798"/>
            <a:ext cx="3517500" cy="4422000"/>
          </a:xfrm>
          <a:prstGeom prst="rect">
            <a:avLst/>
          </a:prstGeom>
          <a:noFill/>
          <a:ln>
            <a:noFill/>
          </a:ln>
        </p:spPr>
        <p:txBody>
          <a:bodyPr spcFirstLastPara="1" wrap="square" lIns="91425" tIns="45700" rIns="91425" bIns="45700" anchor="t" anchorCtr="0">
            <a:noAutofit/>
          </a:bodyPr>
          <a:lstStyle/>
          <a:p>
            <a:pPr marL="0" lvl="0" indent="0" algn="just" rtl="0">
              <a:lnSpc>
                <a:spcPct val="115000"/>
              </a:lnSpc>
              <a:spcBef>
                <a:spcPts val="0"/>
              </a:spcBef>
              <a:spcAft>
                <a:spcPts val="0"/>
              </a:spcAft>
              <a:buSzPts val="1530"/>
              <a:buNone/>
            </a:pPr>
            <a:r>
              <a:rPr lang="en-US" dirty="0">
                <a:latin typeface="Arial"/>
                <a:ea typeface="Arial"/>
                <a:cs typeface="Arial"/>
                <a:sym typeface="Arial"/>
              </a:rPr>
              <a:t>Student Repository System (SRS) is a fully computerized system or a database where all the student related data can be stored, retrieved, monitored &amp; analyzed. The data is saved at a centralized location &amp; role-based login access is given to all the stakeholders for ensuring student data security. Functionalities like registration, admission, billing, financial aid provision to students make the entire process of enrollment quick, systematic &amp; error-free</a:t>
            </a:r>
            <a:endParaRPr dirty="0">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4">
                                            <p:txEl>
                                              <p:pRg st="0" end="0"/>
                                            </p:txEl>
                                          </p:spTgt>
                                        </p:tgtEl>
                                        <p:attrNameLst>
                                          <p:attrName>style.visibility</p:attrName>
                                        </p:attrNameLst>
                                      </p:cBhvr>
                                      <p:to>
                                        <p:strVal val="visible"/>
                                      </p:to>
                                    </p:set>
                                    <p:anim calcmode="lin" valueType="num">
                                      <p:cBhvr additive="base">
                                        <p:cTn id="7" dur="500"/>
                                        <p:tgtEl>
                                          <p:spTgt spid="12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3">
                                            <p:txEl>
                                              <p:pRg st="0" end="0"/>
                                            </p:txEl>
                                          </p:spTgt>
                                        </p:tgtEl>
                                        <p:attrNameLst>
                                          <p:attrName>style.visibility</p:attrName>
                                        </p:attrNameLst>
                                      </p:cBhvr>
                                      <p:to>
                                        <p:strVal val="visible"/>
                                      </p:to>
                                    </p:set>
                                    <p:anim calcmode="lin" valueType="num">
                                      <p:cBhvr additive="base">
                                        <p:cTn id="12" dur="500"/>
                                        <p:tgtEl>
                                          <p:spTgt spid="12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23">
                                            <p:txEl>
                                              <p:pRg st="1" end="1"/>
                                            </p:txEl>
                                          </p:spTgt>
                                        </p:tgtEl>
                                        <p:attrNameLst>
                                          <p:attrName>style.visibility</p:attrName>
                                        </p:attrNameLst>
                                      </p:cBhvr>
                                      <p:to>
                                        <p:strVal val="visible"/>
                                      </p:to>
                                    </p:set>
                                    <p:anim calcmode="lin" valueType="num">
                                      <p:cBhvr additive="base">
                                        <p:cTn id="17" dur="500"/>
                                        <p:tgtEl>
                                          <p:spTgt spid="12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123">
                                            <p:txEl>
                                              <p:pRg st="2" end="2"/>
                                            </p:txEl>
                                          </p:spTgt>
                                        </p:tgtEl>
                                        <p:attrNameLst>
                                          <p:attrName>style.visibility</p:attrName>
                                        </p:attrNameLst>
                                      </p:cBhvr>
                                      <p:to>
                                        <p:strVal val="visible"/>
                                      </p:to>
                                    </p:set>
                                    <p:anim calcmode="lin" valueType="num">
                                      <p:cBhvr additive="base">
                                        <p:cTn id="22" dur="500"/>
                                        <p:tgtEl>
                                          <p:spTgt spid="12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23">
                                            <p:txEl>
                                              <p:pRg st="3" end="3"/>
                                            </p:txEl>
                                          </p:spTgt>
                                        </p:tgtEl>
                                        <p:attrNameLst>
                                          <p:attrName>style.visibility</p:attrName>
                                        </p:attrNameLst>
                                      </p:cBhvr>
                                      <p:to>
                                        <p:strVal val="visible"/>
                                      </p:to>
                                    </p:set>
                                    <p:anim calcmode="lin" valueType="num">
                                      <p:cBhvr additive="base">
                                        <p:cTn id="27" dur="500"/>
                                        <p:tgtEl>
                                          <p:spTgt spid="12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123">
                                            <p:txEl>
                                              <p:pRg st="4" end="4"/>
                                            </p:txEl>
                                          </p:spTgt>
                                        </p:tgtEl>
                                        <p:attrNameLst>
                                          <p:attrName>style.visibility</p:attrName>
                                        </p:attrNameLst>
                                      </p:cBhvr>
                                      <p:to>
                                        <p:strVal val="visible"/>
                                      </p:to>
                                    </p:set>
                                    <p:anim calcmode="lin" valueType="num">
                                      <p:cBhvr additive="base">
                                        <p:cTn id="32" dur="500"/>
                                        <p:tgtEl>
                                          <p:spTgt spid="12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23">
                                            <p:txEl>
                                              <p:pRg st="5" end="5"/>
                                            </p:txEl>
                                          </p:spTgt>
                                        </p:tgtEl>
                                        <p:attrNameLst>
                                          <p:attrName>style.visibility</p:attrName>
                                        </p:attrNameLst>
                                      </p:cBhvr>
                                      <p:to>
                                        <p:strVal val="visible"/>
                                      </p:to>
                                    </p:set>
                                    <p:anim calcmode="lin" valueType="num">
                                      <p:cBhvr additive="base">
                                        <p:cTn id="37" dur="500"/>
                                        <p:tgtEl>
                                          <p:spTgt spid="12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123">
                                            <p:txEl>
                                              <p:pRg st="6" end="6"/>
                                            </p:txEl>
                                          </p:spTgt>
                                        </p:tgtEl>
                                        <p:attrNameLst>
                                          <p:attrName>style.visibility</p:attrName>
                                        </p:attrNameLst>
                                      </p:cBhvr>
                                      <p:to>
                                        <p:strVal val="visible"/>
                                      </p:to>
                                    </p:set>
                                    <p:anim calcmode="lin" valueType="num">
                                      <p:cBhvr additive="base">
                                        <p:cTn id="42" dur="500"/>
                                        <p:tgtEl>
                                          <p:spTgt spid="12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123">
                                            <p:txEl>
                                              <p:pRg st="7" end="7"/>
                                            </p:txEl>
                                          </p:spTgt>
                                        </p:tgtEl>
                                        <p:attrNameLst>
                                          <p:attrName>style.visibility</p:attrName>
                                        </p:attrNameLst>
                                      </p:cBhvr>
                                      <p:to>
                                        <p:strVal val="visible"/>
                                      </p:to>
                                    </p:set>
                                    <p:anim calcmode="lin" valueType="num">
                                      <p:cBhvr additive="base">
                                        <p:cTn id="47" dur="500"/>
                                        <p:tgtEl>
                                          <p:spTgt spid="12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123">
                                            <p:txEl>
                                              <p:pRg st="8" end="8"/>
                                            </p:txEl>
                                          </p:spTgt>
                                        </p:tgtEl>
                                        <p:attrNameLst>
                                          <p:attrName>style.visibility</p:attrName>
                                        </p:attrNameLst>
                                      </p:cBhvr>
                                      <p:to>
                                        <p:strVal val="visible"/>
                                      </p:to>
                                    </p:set>
                                    <p:anim calcmode="lin" valueType="num">
                                      <p:cBhvr additive="base">
                                        <p:cTn id="52" dur="500"/>
                                        <p:tgtEl>
                                          <p:spTgt spid="12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9"/>
        <p:cNvGrpSpPr/>
        <p:nvPr/>
      </p:nvGrpSpPr>
      <p:grpSpPr>
        <a:xfrm>
          <a:off x="0" y="0"/>
          <a:ext cx="0" cy="0"/>
          <a:chOff x="0" y="0"/>
          <a:chExt cx="0" cy="0"/>
        </a:xfrm>
      </p:grpSpPr>
      <p:sp>
        <p:nvSpPr>
          <p:cNvPr id="130" name="Google Shape;130;p17"/>
          <p:cNvSpPr txBox="1">
            <a:spLocks noGrp="1"/>
          </p:cNvSpPr>
          <p:nvPr>
            <p:ph type="title"/>
          </p:nvPr>
        </p:nvSpPr>
        <p:spPr>
          <a:xfrm>
            <a:off x="948550" y="253551"/>
            <a:ext cx="10058400" cy="11511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4400"/>
              <a:buFont typeface="Bookman Old Style"/>
              <a:buNone/>
            </a:pPr>
            <a:r>
              <a:rPr lang="en-US" sz="4400" b="1"/>
              <a:t>Benefits To The Institution</a:t>
            </a:r>
            <a:endParaRPr b="1"/>
          </a:p>
        </p:txBody>
      </p:sp>
      <p:graphicFrame>
        <p:nvGraphicFramePr>
          <p:cNvPr id="131" name="Google Shape;131;p17"/>
          <p:cNvGraphicFramePr/>
          <p:nvPr>
            <p:extLst>
              <p:ext uri="{D42A27DB-BD31-4B8C-83A1-F6EECF244321}">
                <p14:modId xmlns:p14="http://schemas.microsoft.com/office/powerpoint/2010/main" val="331415720"/>
              </p:ext>
            </p:extLst>
          </p:nvPr>
        </p:nvGraphicFramePr>
        <p:xfrm>
          <a:off x="1013205" y="1488814"/>
          <a:ext cx="9929100" cy="4779960"/>
        </p:xfrm>
        <a:graphic>
          <a:graphicData uri="http://schemas.openxmlformats.org/drawingml/2006/table">
            <a:tbl>
              <a:tblPr firstRow="1" bandRow="1">
                <a:noFill/>
                <a:tableStyleId>{F38C7733-FFCC-46C1-8C32-33568D487505}</a:tableStyleId>
              </a:tblPr>
              <a:tblGrid>
                <a:gridCol w="9929100">
                  <a:extLst>
                    <a:ext uri="{9D8B030D-6E8A-4147-A177-3AD203B41FA5}">
                      <a16:colId xmlns:a16="http://schemas.microsoft.com/office/drawing/2014/main" val="20000"/>
                    </a:ext>
                  </a:extLst>
                </a:gridCol>
              </a:tblGrid>
              <a:tr h="676200">
                <a:tc>
                  <a:txBody>
                    <a:bodyPr/>
                    <a:lstStyle/>
                    <a:p>
                      <a:pPr marL="0" marR="0" lvl="0" indent="0" algn="just" rtl="0">
                        <a:spcBef>
                          <a:spcPts val="0"/>
                        </a:spcBef>
                        <a:spcAft>
                          <a:spcPts val="0"/>
                        </a:spcAft>
                        <a:buNone/>
                      </a:pPr>
                      <a:r>
                        <a:rPr lang="en-US" sz="1600" i="1" dirty="0">
                          <a:solidFill>
                            <a:schemeClr val="dk1"/>
                          </a:solidFill>
                        </a:rPr>
                        <a:t>Student Repository System has revolutionized the way of education not only by building a technological font but by making it effective and easily accessible for users in remote locations. </a:t>
                      </a:r>
                      <a:endParaRPr sz="1700" b="0" i="1" u="none" strike="noStrike" cap="none" dirty="0">
                        <a:solidFill>
                          <a:schemeClr val="lt1"/>
                        </a:solidFill>
                      </a:endParaRPr>
                    </a:p>
                  </a:txBody>
                  <a:tcPr marL="151050" marR="151050" marT="151050" marB="1510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2797500">
                <a:tc>
                  <a:txBody>
                    <a:bodyPr/>
                    <a:lstStyle/>
                    <a:p>
                      <a:pPr marL="0" marR="0" lvl="0" indent="0" algn="just" rtl="0">
                        <a:spcBef>
                          <a:spcPts val="0"/>
                        </a:spcBef>
                        <a:spcAft>
                          <a:spcPts val="0"/>
                        </a:spcAft>
                        <a:buClr>
                          <a:schemeClr val="dk1"/>
                        </a:buClr>
                        <a:buSzPts val="1600"/>
                        <a:buFont typeface="Noto Sans Symbols"/>
                        <a:buNone/>
                      </a:pPr>
                      <a:endParaRPr sz="1800" u="none" strike="noStrike" cap="none" dirty="0">
                        <a:solidFill>
                          <a:schemeClr val="dk1"/>
                        </a:solidFill>
                      </a:endParaRPr>
                    </a:p>
                    <a:p>
                      <a:pPr marL="171450" marR="0" lvl="0" indent="-171450" algn="l" rtl="0">
                        <a:spcBef>
                          <a:spcPts val="0"/>
                        </a:spcBef>
                        <a:spcAft>
                          <a:spcPts val="0"/>
                        </a:spcAft>
                        <a:buSzPts val="1600"/>
                        <a:buFont typeface="Noto Sans Symbols"/>
                        <a:buChar char="❑"/>
                      </a:pPr>
                      <a:r>
                        <a:rPr lang="en-US" sz="1600" dirty="0"/>
                        <a:t>Cost effective and time saving as it reduces paper works and saves resources.</a:t>
                      </a:r>
                      <a:endParaRPr sz="1600" dirty="0"/>
                    </a:p>
                    <a:p>
                      <a:pPr marL="0" marR="0" lvl="0" indent="0" algn="l" rtl="0">
                        <a:spcBef>
                          <a:spcPts val="0"/>
                        </a:spcBef>
                        <a:spcAft>
                          <a:spcPts val="0"/>
                        </a:spcAft>
                        <a:buNone/>
                      </a:pPr>
                      <a:endParaRPr sz="1600" dirty="0"/>
                    </a:p>
                    <a:p>
                      <a:pPr marL="171450" marR="0" lvl="0" indent="-171450" algn="l" rtl="0">
                        <a:spcBef>
                          <a:spcPts val="0"/>
                        </a:spcBef>
                        <a:spcAft>
                          <a:spcPts val="0"/>
                        </a:spcAft>
                        <a:buSzPts val="1600"/>
                        <a:buFont typeface="Noto Sans Symbols"/>
                        <a:buChar char="❑"/>
                      </a:pPr>
                      <a:r>
                        <a:rPr lang="en-US" sz="1600" dirty="0"/>
                        <a:t>Empowers staff by training them and making them innovative educators.</a:t>
                      </a:r>
                      <a:endParaRPr sz="1600" dirty="0"/>
                    </a:p>
                    <a:p>
                      <a:pPr marL="457200" marR="0" lvl="0" indent="0" algn="l" rtl="0">
                        <a:spcBef>
                          <a:spcPts val="0"/>
                        </a:spcBef>
                        <a:spcAft>
                          <a:spcPts val="0"/>
                        </a:spcAft>
                        <a:buNone/>
                      </a:pPr>
                      <a:endParaRPr sz="1600" dirty="0"/>
                    </a:p>
                    <a:p>
                      <a:pPr marL="171450" marR="0" lvl="0" indent="-171450" algn="l" rtl="0">
                        <a:lnSpc>
                          <a:spcPct val="100000"/>
                        </a:lnSpc>
                        <a:spcBef>
                          <a:spcPts val="0"/>
                        </a:spcBef>
                        <a:spcAft>
                          <a:spcPts val="0"/>
                        </a:spcAft>
                        <a:buSzPts val="1600"/>
                        <a:buFont typeface="Noto Sans Symbols"/>
                        <a:buChar char="❑"/>
                      </a:pPr>
                      <a:r>
                        <a:rPr lang="en-US" sz="1600" dirty="0"/>
                        <a:t>Can effortlessly issue updated report cards, manage student's transcripts </a:t>
                      </a:r>
                      <a:endParaRPr sz="1600" dirty="0"/>
                    </a:p>
                    <a:p>
                      <a:pPr marL="0" marR="0" lvl="0" indent="0" algn="l" rtl="0">
                        <a:lnSpc>
                          <a:spcPct val="100000"/>
                        </a:lnSpc>
                        <a:spcBef>
                          <a:spcPts val="0"/>
                        </a:spcBef>
                        <a:spcAft>
                          <a:spcPts val="0"/>
                        </a:spcAft>
                        <a:buNone/>
                      </a:pPr>
                      <a:r>
                        <a:rPr lang="en-US" sz="1600" dirty="0"/>
                        <a:t>and obtain any information on the go. </a:t>
                      </a:r>
                      <a:endParaRPr sz="1600" dirty="0"/>
                    </a:p>
                    <a:p>
                      <a:pPr marL="0" marR="0" lvl="0" indent="0" algn="l" rtl="0">
                        <a:lnSpc>
                          <a:spcPct val="100000"/>
                        </a:lnSpc>
                        <a:spcBef>
                          <a:spcPts val="0"/>
                        </a:spcBef>
                        <a:spcAft>
                          <a:spcPts val="0"/>
                        </a:spcAft>
                        <a:buNone/>
                      </a:pPr>
                      <a:endParaRPr sz="1600" dirty="0"/>
                    </a:p>
                    <a:p>
                      <a:pPr marL="171450" marR="0" lvl="0" indent="-171450" algn="l" rtl="0">
                        <a:spcBef>
                          <a:spcPts val="0"/>
                        </a:spcBef>
                        <a:spcAft>
                          <a:spcPts val="0"/>
                        </a:spcAft>
                        <a:buSzPts val="1600"/>
                        <a:buFont typeface="Noto Sans Symbols"/>
                        <a:buChar char="❑"/>
                      </a:pPr>
                      <a:r>
                        <a:rPr lang="en-US" sz="1600" dirty="0"/>
                        <a:t>Descriptive dashboards that makes it easier for faculties to evaluate trends</a:t>
                      </a:r>
                      <a:endParaRPr sz="1600" dirty="0"/>
                    </a:p>
                    <a:p>
                      <a:pPr marL="0" marR="0" lvl="0" indent="0" algn="l" rtl="0">
                        <a:spcBef>
                          <a:spcPts val="0"/>
                        </a:spcBef>
                        <a:spcAft>
                          <a:spcPts val="0"/>
                        </a:spcAft>
                        <a:buNone/>
                      </a:pPr>
                      <a:r>
                        <a:rPr lang="en-US" sz="1600" dirty="0"/>
                        <a:t>that determine student’s performances.</a:t>
                      </a:r>
                      <a:endParaRPr sz="1600" dirty="0"/>
                    </a:p>
                    <a:p>
                      <a:pPr marL="0" marR="0" lvl="0" indent="0" algn="l" rtl="0">
                        <a:spcBef>
                          <a:spcPts val="0"/>
                        </a:spcBef>
                        <a:spcAft>
                          <a:spcPts val="0"/>
                        </a:spcAft>
                        <a:buNone/>
                      </a:pPr>
                      <a:endParaRPr sz="1600" dirty="0"/>
                    </a:p>
                    <a:p>
                      <a:pPr marL="171450" lvl="0" indent="-171450" algn="l" rtl="0">
                        <a:spcBef>
                          <a:spcPts val="0"/>
                        </a:spcBef>
                        <a:spcAft>
                          <a:spcPts val="0"/>
                        </a:spcAft>
                        <a:buSzPts val="1600"/>
                        <a:buFont typeface="Noto Sans Symbols"/>
                        <a:buChar char="❑"/>
                      </a:pPr>
                      <a:r>
                        <a:rPr lang="en-US" sz="1600" dirty="0"/>
                        <a:t>Cloud based ERP with secured database updates and improves the associated </a:t>
                      </a:r>
                      <a:endParaRPr sz="1600" dirty="0"/>
                    </a:p>
                    <a:p>
                      <a:pPr marL="0" lvl="0" indent="0" algn="l" rtl="0">
                        <a:spcBef>
                          <a:spcPts val="0"/>
                        </a:spcBef>
                        <a:spcAft>
                          <a:spcPts val="0"/>
                        </a:spcAft>
                        <a:buNone/>
                      </a:pPr>
                      <a:r>
                        <a:rPr lang="en-US" sz="1600" dirty="0"/>
                        <a:t>system. Ease of managing the courses for students based on specializations etc. </a:t>
                      </a:r>
                      <a:endParaRPr sz="1600" dirty="0"/>
                    </a:p>
                    <a:p>
                      <a:pPr marL="0" lvl="0" indent="0" algn="l" rtl="0">
                        <a:spcBef>
                          <a:spcPts val="0"/>
                        </a:spcBef>
                        <a:spcAft>
                          <a:spcPts val="0"/>
                        </a:spcAft>
                        <a:buNone/>
                      </a:pPr>
                      <a:endParaRPr sz="1600" dirty="0"/>
                    </a:p>
                    <a:p>
                      <a:pPr marL="171450" lvl="0" indent="-171450" algn="l" rtl="0">
                        <a:spcBef>
                          <a:spcPts val="0"/>
                        </a:spcBef>
                        <a:spcAft>
                          <a:spcPts val="0"/>
                        </a:spcAft>
                        <a:buSzPts val="1600"/>
                        <a:buFont typeface="Noto Sans Symbols"/>
                        <a:buChar char="❑"/>
                      </a:pPr>
                      <a:r>
                        <a:rPr lang="en-US" sz="1600" dirty="0"/>
                        <a:t>Managing attendance and scheduling other events and assignments.</a:t>
                      </a:r>
                      <a:endParaRPr sz="1600" dirty="0"/>
                    </a:p>
                  </a:txBody>
                  <a:tcPr marL="151050" marR="151050" marT="151050" marB="1510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132" name="Google Shape;132;p17" descr="Features of Student Information System"/>
          <p:cNvPicPr preferRelativeResize="0"/>
          <p:nvPr/>
        </p:nvPicPr>
        <p:blipFill rotWithShape="1">
          <a:blip r:embed="rId3">
            <a:alphaModFix/>
          </a:blip>
          <a:srcRect/>
          <a:stretch/>
        </p:blipFill>
        <p:spPr>
          <a:xfrm>
            <a:off x="8473367" y="2621042"/>
            <a:ext cx="3437704" cy="352633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0"/>
                                        </p:tgtEl>
                                        <p:attrNameLst>
                                          <p:attrName>style.visibility</p:attrName>
                                        </p:attrNameLst>
                                      </p:cBhvr>
                                      <p:to>
                                        <p:strVal val="visible"/>
                                      </p:to>
                                    </p:set>
                                    <p:anim calcmode="lin" valueType="num">
                                      <p:cBhvr additive="base">
                                        <p:cTn id="7" dur="500"/>
                                        <p:tgtEl>
                                          <p:spTgt spid="13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31"/>
                                        </p:tgtEl>
                                        <p:attrNameLst>
                                          <p:attrName>style.visibility</p:attrName>
                                        </p:attrNameLst>
                                      </p:cBhvr>
                                      <p:to>
                                        <p:strVal val="visible"/>
                                      </p:to>
                                    </p:set>
                                    <p:anim calcmode="lin" valueType="num">
                                      <p:cBhvr additive="base">
                                        <p:cTn id="12" dur="500"/>
                                        <p:tgtEl>
                                          <p:spTgt spid="131"/>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32"/>
                                        </p:tgtEl>
                                        <p:attrNameLst>
                                          <p:attrName>style.visibility</p:attrName>
                                        </p:attrNameLst>
                                      </p:cBhvr>
                                      <p:to>
                                        <p:strVal val="visible"/>
                                      </p:to>
                                    </p:set>
                                    <p:anim calcmode="lin" valueType="num">
                                      <p:cBhvr additive="base">
                                        <p:cTn id="17" dur="500"/>
                                        <p:tgtEl>
                                          <p:spTgt spid="1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8"/>
          <p:cNvSpPr txBox="1">
            <a:spLocks noGrp="1"/>
          </p:cNvSpPr>
          <p:nvPr>
            <p:ph type="title"/>
          </p:nvPr>
        </p:nvSpPr>
        <p:spPr>
          <a:xfrm>
            <a:off x="1032625" y="1074148"/>
            <a:ext cx="10058400" cy="9033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4400"/>
              <a:buFont typeface="Bookman Old Style"/>
              <a:buNone/>
            </a:pPr>
            <a:r>
              <a:rPr lang="en-US" sz="4400" b="1" dirty="0"/>
              <a:t>Technology used:</a:t>
            </a:r>
            <a:endParaRPr sz="4400" b="1" dirty="0"/>
          </a:p>
        </p:txBody>
      </p:sp>
      <p:graphicFrame>
        <p:nvGraphicFramePr>
          <p:cNvPr id="139" name="Google Shape;139;p18"/>
          <p:cNvGraphicFramePr/>
          <p:nvPr>
            <p:extLst>
              <p:ext uri="{D42A27DB-BD31-4B8C-83A1-F6EECF244321}">
                <p14:modId xmlns:p14="http://schemas.microsoft.com/office/powerpoint/2010/main" val="2825854070"/>
              </p:ext>
            </p:extLst>
          </p:nvPr>
        </p:nvGraphicFramePr>
        <p:xfrm>
          <a:off x="1097280" y="1977439"/>
          <a:ext cx="9929100" cy="3473700"/>
        </p:xfrm>
        <a:graphic>
          <a:graphicData uri="http://schemas.openxmlformats.org/drawingml/2006/table">
            <a:tbl>
              <a:tblPr firstRow="1" bandRow="1">
                <a:noFill/>
                <a:tableStyleId>{F38C7733-FFCC-46C1-8C32-33568D487505}</a:tableStyleId>
              </a:tblPr>
              <a:tblGrid>
                <a:gridCol w="9929100">
                  <a:extLst>
                    <a:ext uri="{9D8B030D-6E8A-4147-A177-3AD203B41FA5}">
                      <a16:colId xmlns:a16="http://schemas.microsoft.com/office/drawing/2014/main" val="20000"/>
                    </a:ext>
                  </a:extLst>
                </a:gridCol>
              </a:tblGrid>
              <a:tr h="676200">
                <a:tc>
                  <a:txBody>
                    <a:bodyPr/>
                    <a:lstStyle/>
                    <a:p>
                      <a:pPr marL="0" marR="0" lvl="0" indent="0" algn="just" rtl="0">
                        <a:spcBef>
                          <a:spcPts val="0"/>
                        </a:spcBef>
                        <a:spcAft>
                          <a:spcPts val="0"/>
                        </a:spcAft>
                        <a:buNone/>
                      </a:pPr>
                      <a:endParaRPr sz="1200" b="0" u="none" strike="noStrike" cap="none">
                        <a:solidFill>
                          <a:schemeClr val="lt1"/>
                        </a:solidFill>
                      </a:endParaRPr>
                    </a:p>
                  </a:txBody>
                  <a:tcPr marL="151050" marR="151050" marT="151050" marB="1510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00B050"/>
                    </a:solidFill>
                  </a:tcPr>
                </a:tc>
                <a:extLst>
                  <a:ext uri="{0D108BD9-81ED-4DB2-BD59-A6C34878D82A}">
                    <a16:rowId xmlns:a16="http://schemas.microsoft.com/office/drawing/2014/main" val="10000"/>
                  </a:ext>
                </a:extLst>
              </a:tr>
              <a:tr h="2797500">
                <a:tc>
                  <a:txBody>
                    <a:bodyPr/>
                    <a:lstStyle/>
                    <a:p>
                      <a:pPr marL="285750" marR="0" lvl="0" indent="-298450" algn="just" rtl="0">
                        <a:lnSpc>
                          <a:spcPct val="150000"/>
                        </a:lnSpc>
                        <a:spcBef>
                          <a:spcPts val="0"/>
                        </a:spcBef>
                        <a:spcAft>
                          <a:spcPts val="0"/>
                        </a:spcAft>
                        <a:buSzPts val="1800"/>
                        <a:buFont typeface="Noto Sans Symbols"/>
                        <a:buChar char="❑"/>
                      </a:pPr>
                      <a:r>
                        <a:rPr lang="en-US" sz="1800" u="none" strike="noStrike" cap="none" dirty="0"/>
                        <a:t>Front-End Technology </a:t>
                      </a:r>
                      <a:r>
                        <a:rPr lang="en-US" sz="1800" u="none" strike="noStrike" cap="none" dirty="0">
                          <a:sym typeface="Wingdings" panose="05000000000000000000" pitchFamily="2" charset="2"/>
                        </a:rPr>
                        <a:t></a:t>
                      </a:r>
                    </a:p>
                    <a:p>
                      <a:pPr marL="0" marR="0" lvl="0" indent="0" algn="just" rtl="0">
                        <a:lnSpc>
                          <a:spcPct val="150000"/>
                        </a:lnSpc>
                        <a:spcBef>
                          <a:spcPts val="0"/>
                        </a:spcBef>
                        <a:spcAft>
                          <a:spcPts val="0"/>
                        </a:spcAft>
                        <a:buSzPts val="1800"/>
                        <a:buFont typeface="Noto Sans Symbols"/>
                        <a:buNone/>
                      </a:pPr>
                      <a:r>
                        <a:rPr lang="en-US" sz="1800" u="none" strike="noStrike" cap="none" dirty="0">
                          <a:sym typeface="Wingdings" panose="05000000000000000000" pitchFamily="2" charset="2"/>
                        </a:rPr>
                        <a:t>     HTML, CSS, JavaScript, React Framework.</a:t>
                      </a:r>
                      <a:endParaRPr lang="en-US" sz="1600" dirty="0"/>
                    </a:p>
                    <a:p>
                      <a:pPr marL="285750" marR="0" lvl="0" indent="-298450" algn="just" rtl="0">
                        <a:lnSpc>
                          <a:spcPct val="150000"/>
                        </a:lnSpc>
                        <a:spcBef>
                          <a:spcPts val="0"/>
                        </a:spcBef>
                        <a:spcAft>
                          <a:spcPts val="0"/>
                        </a:spcAft>
                        <a:buSzPts val="1800"/>
                        <a:buFont typeface="Noto Sans Symbols"/>
                        <a:buChar char="❑"/>
                      </a:pPr>
                      <a:r>
                        <a:rPr lang="en-US" sz="1800" u="none" strike="noStrike" cap="none" dirty="0"/>
                        <a:t>Back-End Technology </a:t>
                      </a:r>
                      <a:r>
                        <a:rPr lang="en-US" sz="1800" u="none" strike="noStrike" cap="none" dirty="0">
                          <a:sym typeface="Wingdings" panose="05000000000000000000" pitchFamily="2" charset="2"/>
                        </a:rPr>
                        <a:t></a:t>
                      </a:r>
                    </a:p>
                    <a:p>
                      <a:pPr marL="0" marR="0" lvl="0" indent="0" algn="just" defTabSz="914400" rtl="0" eaLnBrk="1" fontAlgn="auto" latinLnBrk="0" hangingPunct="1">
                        <a:lnSpc>
                          <a:spcPct val="150000"/>
                        </a:lnSpc>
                        <a:spcBef>
                          <a:spcPts val="0"/>
                        </a:spcBef>
                        <a:spcAft>
                          <a:spcPts val="0"/>
                        </a:spcAft>
                        <a:buClr>
                          <a:srgbClr val="000000"/>
                        </a:buClr>
                        <a:buSzPts val="1800"/>
                        <a:buFont typeface="Noto Sans Symbols"/>
                        <a:buNone/>
                        <a:tabLst/>
                        <a:defRPr/>
                      </a:pPr>
                      <a:r>
                        <a:rPr lang="en-US" sz="1800" u="none" strike="noStrike" cap="none" dirty="0">
                          <a:sym typeface="Wingdings" panose="05000000000000000000" pitchFamily="2" charset="2"/>
                        </a:rPr>
                        <a:t>     J2EE Framework, Spring Framework.</a:t>
                      </a:r>
                      <a:endParaRPr sz="1800" dirty="0"/>
                    </a:p>
                    <a:p>
                      <a:pPr marL="285750" marR="0" lvl="0" indent="-298450" algn="just" rtl="0">
                        <a:lnSpc>
                          <a:spcPct val="150000"/>
                        </a:lnSpc>
                        <a:spcBef>
                          <a:spcPts val="0"/>
                        </a:spcBef>
                        <a:spcAft>
                          <a:spcPts val="0"/>
                        </a:spcAft>
                        <a:buSzPts val="1800"/>
                        <a:buFont typeface="Noto Sans Symbols"/>
                        <a:buChar char="❑"/>
                      </a:pPr>
                      <a:r>
                        <a:rPr lang="en-US" sz="1800" u="none" strike="noStrike" cap="none" dirty="0"/>
                        <a:t>Database </a:t>
                      </a:r>
                      <a:r>
                        <a:rPr lang="en-US" sz="1800" u="none" strike="noStrike" cap="none" dirty="0">
                          <a:sym typeface="Wingdings" panose="05000000000000000000" pitchFamily="2" charset="2"/>
                        </a:rPr>
                        <a:t></a:t>
                      </a:r>
                    </a:p>
                    <a:p>
                      <a:pPr marL="0" marR="0" lvl="0" indent="0" algn="just" rtl="0">
                        <a:lnSpc>
                          <a:spcPct val="150000"/>
                        </a:lnSpc>
                        <a:spcBef>
                          <a:spcPts val="0"/>
                        </a:spcBef>
                        <a:spcAft>
                          <a:spcPts val="0"/>
                        </a:spcAft>
                        <a:buSzPts val="1800"/>
                        <a:buFont typeface="Noto Sans Symbols"/>
                        <a:buNone/>
                      </a:pPr>
                      <a:r>
                        <a:rPr lang="en-US" sz="1800" u="none" strike="noStrike" cap="none" dirty="0">
                          <a:sym typeface="Wingdings" panose="05000000000000000000" pitchFamily="2" charset="2"/>
                        </a:rPr>
                        <a:t>     MongoDB</a:t>
                      </a:r>
                      <a:endParaRPr sz="1600" dirty="0"/>
                    </a:p>
                  </a:txBody>
                  <a:tcPr marL="151050" marR="151050" marT="151050" marB="1510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848963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8"/>
                                        </p:tgtEl>
                                        <p:attrNameLst>
                                          <p:attrName>style.visibility</p:attrName>
                                        </p:attrNameLst>
                                      </p:cBhvr>
                                      <p:to>
                                        <p:strVal val="visible"/>
                                      </p:to>
                                    </p:set>
                                    <p:anim calcmode="lin" valueType="num">
                                      <p:cBhvr additive="base">
                                        <p:cTn id="7" dur="500"/>
                                        <p:tgtEl>
                                          <p:spTgt spid="13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39"/>
                                        </p:tgtEl>
                                        <p:attrNameLst>
                                          <p:attrName>style.visibility</p:attrName>
                                        </p:attrNameLst>
                                      </p:cBhvr>
                                      <p:to>
                                        <p:strVal val="visible"/>
                                      </p:to>
                                    </p:set>
                                    <p:anim calcmode="lin" valueType="num">
                                      <p:cBhvr additive="base">
                                        <p:cTn id="12" dur="500"/>
                                        <p:tgtEl>
                                          <p:spTgt spid="1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8"/>
          <p:cNvSpPr txBox="1">
            <a:spLocks noGrp="1"/>
          </p:cNvSpPr>
          <p:nvPr>
            <p:ph type="title"/>
          </p:nvPr>
        </p:nvSpPr>
        <p:spPr>
          <a:xfrm>
            <a:off x="1032625" y="1074148"/>
            <a:ext cx="10058400" cy="9033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4400"/>
              <a:buFont typeface="Bookman Old Style"/>
              <a:buNone/>
            </a:pPr>
            <a:r>
              <a:rPr lang="en-US" sz="4400" b="1" dirty="0"/>
              <a:t>Benefits To The Students:</a:t>
            </a:r>
            <a:endParaRPr sz="4400" b="1" dirty="0"/>
          </a:p>
        </p:txBody>
      </p:sp>
      <p:graphicFrame>
        <p:nvGraphicFramePr>
          <p:cNvPr id="139" name="Google Shape;139;p18"/>
          <p:cNvGraphicFramePr/>
          <p:nvPr/>
        </p:nvGraphicFramePr>
        <p:xfrm>
          <a:off x="1097280" y="1977439"/>
          <a:ext cx="9929100" cy="3473700"/>
        </p:xfrm>
        <a:graphic>
          <a:graphicData uri="http://schemas.openxmlformats.org/drawingml/2006/table">
            <a:tbl>
              <a:tblPr firstRow="1" bandRow="1">
                <a:noFill/>
                <a:tableStyleId>{F38C7733-FFCC-46C1-8C32-33568D487505}</a:tableStyleId>
              </a:tblPr>
              <a:tblGrid>
                <a:gridCol w="9929100">
                  <a:extLst>
                    <a:ext uri="{9D8B030D-6E8A-4147-A177-3AD203B41FA5}">
                      <a16:colId xmlns:a16="http://schemas.microsoft.com/office/drawing/2014/main" val="20000"/>
                    </a:ext>
                  </a:extLst>
                </a:gridCol>
              </a:tblGrid>
              <a:tr h="676200">
                <a:tc>
                  <a:txBody>
                    <a:bodyPr/>
                    <a:lstStyle/>
                    <a:p>
                      <a:pPr marL="0" marR="0" lvl="0" indent="0" algn="just" rtl="0">
                        <a:spcBef>
                          <a:spcPts val="0"/>
                        </a:spcBef>
                        <a:spcAft>
                          <a:spcPts val="0"/>
                        </a:spcAft>
                        <a:buNone/>
                      </a:pPr>
                      <a:endParaRPr sz="1200" b="0" u="none" strike="noStrike" cap="none">
                        <a:solidFill>
                          <a:schemeClr val="lt1"/>
                        </a:solidFill>
                      </a:endParaRPr>
                    </a:p>
                  </a:txBody>
                  <a:tcPr marL="151050" marR="151050" marT="151050" marB="1510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00B050"/>
                    </a:solidFill>
                  </a:tcPr>
                </a:tc>
                <a:extLst>
                  <a:ext uri="{0D108BD9-81ED-4DB2-BD59-A6C34878D82A}">
                    <a16:rowId xmlns:a16="http://schemas.microsoft.com/office/drawing/2014/main" val="10000"/>
                  </a:ext>
                </a:extLst>
              </a:tr>
              <a:tr h="2797500">
                <a:tc>
                  <a:txBody>
                    <a:bodyPr/>
                    <a:lstStyle/>
                    <a:p>
                      <a:pPr marL="285750" marR="0" lvl="0" indent="-298450" algn="just" rtl="0">
                        <a:lnSpc>
                          <a:spcPct val="150000"/>
                        </a:lnSpc>
                        <a:spcBef>
                          <a:spcPts val="0"/>
                        </a:spcBef>
                        <a:spcAft>
                          <a:spcPts val="0"/>
                        </a:spcAft>
                        <a:buSzPts val="1800"/>
                        <a:buFont typeface="Noto Sans Symbols"/>
                        <a:buChar char="❑"/>
                      </a:pPr>
                      <a:r>
                        <a:rPr lang="en-US" sz="1800" u="none" strike="noStrike" cap="none"/>
                        <a:t>Personalized student profile.</a:t>
                      </a:r>
                      <a:endParaRPr sz="1600"/>
                    </a:p>
                    <a:p>
                      <a:pPr marL="285750" marR="0" lvl="0" indent="-298450" algn="just" rtl="0">
                        <a:lnSpc>
                          <a:spcPct val="150000"/>
                        </a:lnSpc>
                        <a:spcBef>
                          <a:spcPts val="0"/>
                        </a:spcBef>
                        <a:spcAft>
                          <a:spcPts val="0"/>
                        </a:spcAft>
                        <a:buSzPts val="1800"/>
                        <a:buFont typeface="Noto Sans Symbols"/>
                        <a:buChar char="❑"/>
                      </a:pPr>
                      <a:r>
                        <a:rPr lang="en-US" sz="1800" u="none" strike="noStrike" cap="none"/>
                        <a:t>Easy to keep track of performance and scheduling required time table based on the data.</a:t>
                      </a:r>
                      <a:endParaRPr sz="1600"/>
                    </a:p>
                    <a:p>
                      <a:pPr marL="285750" marR="0" lvl="0" indent="-298450" algn="just" rtl="0">
                        <a:lnSpc>
                          <a:spcPct val="150000"/>
                        </a:lnSpc>
                        <a:spcBef>
                          <a:spcPts val="0"/>
                        </a:spcBef>
                        <a:spcAft>
                          <a:spcPts val="0"/>
                        </a:spcAft>
                        <a:buSzPts val="1800"/>
                        <a:buFont typeface="Noto Sans Symbols"/>
                        <a:buChar char="❑"/>
                      </a:pPr>
                      <a:r>
                        <a:rPr lang="en-US" sz="1800" u="none" strike="noStrike" cap="none"/>
                        <a:t>Hassle free admission procedures.</a:t>
                      </a:r>
                      <a:endParaRPr sz="1600"/>
                    </a:p>
                    <a:p>
                      <a:pPr marL="285750" marR="0" lvl="0" indent="-298450" algn="just" rtl="0">
                        <a:lnSpc>
                          <a:spcPct val="150000"/>
                        </a:lnSpc>
                        <a:spcBef>
                          <a:spcPts val="0"/>
                        </a:spcBef>
                        <a:spcAft>
                          <a:spcPts val="0"/>
                        </a:spcAft>
                        <a:buSzPts val="1800"/>
                        <a:buFont typeface="Noto Sans Symbols"/>
                        <a:buChar char="❑"/>
                      </a:pPr>
                      <a:r>
                        <a:rPr lang="en-US" sz="1800" u="none" strike="noStrike" cap="none"/>
                        <a:t>Digitization helps them understand the dynamics of technology. </a:t>
                      </a:r>
                      <a:endParaRPr sz="1600"/>
                    </a:p>
                    <a:p>
                      <a:pPr marL="285750" marR="0" lvl="0" indent="-298450" algn="just" rtl="0">
                        <a:lnSpc>
                          <a:spcPct val="150000"/>
                        </a:lnSpc>
                        <a:spcBef>
                          <a:spcPts val="0"/>
                        </a:spcBef>
                        <a:spcAft>
                          <a:spcPts val="0"/>
                        </a:spcAft>
                        <a:buSzPts val="1800"/>
                        <a:buFont typeface="Noto Sans Symbols"/>
                        <a:buChar char="❑"/>
                      </a:pPr>
                      <a:r>
                        <a:rPr lang="en-US" sz="1800" u="none" strike="noStrike" cap="none"/>
                        <a:t>Associated tools with assessments helps the students asses their forte and thereby acts as a virtual guidance counselor. </a:t>
                      </a:r>
                      <a:endParaRPr sz="1600"/>
                    </a:p>
                  </a:txBody>
                  <a:tcPr marL="151050" marR="151050" marT="151050" marB="1510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8"/>
                                        </p:tgtEl>
                                        <p:attrNameLst>
                                          <p:attrName>style.visibility</p:attrName>
                                        </p:attrNameLst>
                                      </p:cBhvr>
                                      <p:to>
                                        <p:strVal val="visible"/>
                                      </p:to>
                                    </p:set>
                                    <p:anim calcmode="lin" valueType="num">
                                      <p:cBhvr additive="base">
                                        <p:cTn id="7" dur="500"/>
                                        <p:tgtEl>
                                          <p:spTgt spid="13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39"/>
                                        </p:tgtEl>
                                        <p:attrNameLst>
                                          <p:attrName>style.visibility</p:attrName>
                                        </p:attrNameLst>
                                      </p:cBhvr>
                                      <p:to>
                                        <p:strVal val="visible"/>
                                      </p:to>
                                    </p:set>
                                    <p:anim calcmode="lin" valueType="num">
                                      <p:cBhvr additive="base">
                                        <p:cTn id="12" dur="500"/>
                                        <p:tgtEl>
                                          <p:spTgt spid="1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8"/>
          <p:cNvSpPr txBox="1">
            <a:spLocks noGrp="1"/>
          </p:cNvSpPr>
          <p:nvPr>
            <p:ph type="title"/>
          </p:nvPr>
        </p:nvSpPr>
        <p:spPr>
          <a:xfrm>
            <a:off x="1032625" y="1074148"/>
            <a:ext cx="10058400" cy="9033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4400"/>
              <a:buFont typeface="Bookman Old Style"/>
              <a:buNone/>
            </a:pPr>
            <a:r>
              <a:rPr lang="en-US" sz="4400" b="1" dirty="0"/>
              <a:t>Benefits To The Teachers:</a:t>
            </a:r>
            <a:endParaRPr sz="4400" b="1" dirty="0"/>
          </a:p>
        </p:txBody>
      </p:sp>
      <p:graphicFrame>
        <p:nvGraphicFramePr>
          <p:cNvPr id="139" name="Google Shape;139;p18"/>
          <p:cNvGraphicFramePr/>
          <p:nvPr>
            <p:extLst>
              <p:ext uri="{D42A27DB-BD31-4B8C-83A1-F6EECF244321}">
                <p14:modId xmlns:p14="http://schemas.microsoft.com/office/powerpoint/2010/main" val="346192563"/>
              </p:ext>
            </p:extLst>
          </p:nvPr>
        </p:nvGraphicFramePr>
        <p:xfrm>
          <a:off x="1097280" y="1977439"/>
          <a:ext cx="9929100" cy="3473700"/>
        </p:xfrm>
        <a:graphic>
          <a:graphicData uri="http://schemas.openxmlformats.org/drawingml/2006/table">
            <a:tbl>
              <a:tblPr firstRow="1" bandRow="1">
                <a:noFill/>
                <a:tableStyleId>{F38C7733-FFCC-46C1-8C32-33568D487505}</a:tableStyleId>
              </a:tblPr>
              <a:tblGrid>
                <a:gridCol w="9929100">
                  <a:extLst>
                    <a:ext uri="{9D8B030D-6E8A-4147-A177-3AD203B41FA5}">
                      <a16:colId xmlns:a16="http://schemas.microsoft.com/office/drawing/2014/main" val="20000"/>
                    </a:ext>
                  </a:extLst>
                </a:gridCol>
              </a:tblGrid>
              <a:tr h="676200">
                <a:tc>
                  <a:txBody>
                    <a:bodyPr/>
                    <a:lstStyle/>
                    <a:p>
                      <a:pPr marL="0" marR="0" lvl="0" indent="0" algn="just" rtl="0">
                        <a:spcBef>
                          <a:spcPts val="0"/>
                        </a:spcBef>
                        <a:spcAft>
                          <a:spcPts val="0"/>
                        </a:spcAft>
                        <a:buNone/>
                      </a:pPr>
                      <a:endParaRPr sz="1200" b="0" u="none" strike="noStrike" cap="none">
                        <a:solidFill>
                          <a:schemeClr val="lt1"/>
                        </a:solidFill>
                      </a:endParaRPr>
                    </a:p>
                  </a:txBody>
                  <a:tcPr marL="151050" marR="151050" marT="151050" marB="1510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00B050"/>
                    </a:solidFill>
                  </a:tcPr>
                </a:tc>
                <a:extLst>
                  <a:ext uri="{0D108BD9-81ED-4DB2-BD59-A6C34878D82A}">
                    <a16:rowId xmlns:a16="http://schemas.microsoft.com/office/drawing/2014/main" val="10000"/>
                  </a:ext>
                </a:extLst>
              </a:tr>
              <a:tr h="2797500">
                <a:tc>
                  <a:txBody>
                    <a:bodyPr/>
                    <a:lstStyle/>
                    <a:p>
                      <a:pPr marL="285750" marR="0" lvl="0" indent="-298450" algn="just" rtl="0">
                        <a:lnSpc>
                          <a:spcPct val="150000"/>
                        </a:lnSpc>
                        <a:spcBef>
                          <a:spcPts val="0"/>
                        </a:spcBef>
                        <a:spcAft>
                          <a:spcPts val="0"/>
                        </a:spcAft>
                        <a:buSzPts val="1800"/>
                        <a:buFont typeface="Noto Sans Symbols"/>
                        <a:buChar char="❑"/>
                      </a:pPr>
                      <a:r>
                        <a:rPr lang="en-US" sz="1800" u="none" strike="noStrike" cap="none" dirty="0"/>
                        <a:t>Personalized student profile.</a:t>
                      </a:r>
                      <a:endParaRPr sz="1600" dirty="0"/>
                    </a:p>
                    <a:p>
                      <a:pPr marL="285750" marR="0" lvl="0" indent="-298450" algn="just" rtl="0">
                        <a:lnSpc>
                          <a:spcPct val="150000"/>
                        </a:lnSpc>
                        <a:spcBef>
                          <a:spcPts val="0"/>
                        </a:spcBef>
                        <a:spcAft>
                          <a:spcPts val="0"/>
                        </a:spcAft>
                        <a:buSzPts val="1800"/>
                        <a:buFont typeface="Noto Sans Symbols"/>
                        <a:buChar char="❑"/>
                      </a:pPr>
                      <a:r>
                        <a:rPr lang="en-US" sz="1800" u="none" strike="noStrike" cap="none" dirty="0"/>
                        <a:t>Easy to keep track of performance and scheduling required time-table based on the data.</a:t>
                      </a:r>
                      <a:endParaRPr sz="1600" dirty="0"/>
                    </a:p>
                    <a:p>
                      <a:pPr marL="285750" marR="0" lvl="0" indent="-298450" algn="just" rtl="0">
                        <a:lnSpc>
                          <a:spcPct val="150000"/>
                        </a:lnSpc>
                        <a:spcBef>
                          <a:spcPts val="0"/>
                        </a:spcBef>
                        <a:spcAft>
                          <a:spcPts val="0"/>
                        </a:spcAft>
                        <a:buSzPts val="1800"/>
                        <a:buFont typeface="Noto Sans Symbols"/>
                        <a:buChar char="❑"/>
                      </a:pPr>
                      <a:r>
                        <a:rPr lang="en-US" sz="1800" u="none" strike="noStrike" cap="none" dirty="0"/>
                        <a:t>Hassle free admission procedures.</a:t>
                      </a:r>
                      <a:endParaRPr sz="1600" dirty="0"/>
                    </a:p>
                    <a:p>
                      <a:pPr marL="285750" marR="0" lvl="0" indent="-298450" algn="just" rtl="0">
                        <a:lnSpc>
                          <a:spcPct val="150000"/>
                        </a:lnSpc>
                        <a:spcBef>
                          <a:spcPts val="0"/>
                        </a:spcBef>
                        <a:spcAft>
                          <a:spcPts val="0"/>
                        </a:spcAft>
                        <a:buSzPts val="1800"/>
                        <a:buFont typeface="Noto Sans Symbols"/>
                        <a:buChar char="❑"/>
                      </a:pPr>
                      <a:r>
                        <a:rPr lang="en-US" sz="1800" u="none" strike="noStrike" cap="none" dirty="0"/>
                        <a:t>Digitization helps them understand the dynamics of technology. </a:t>
                      </a:r>
                      <a:endParaRPr sz="1600" dirty="0"/>
                    </a:p>
                    <a:p>
                      <a:pPr marL="285750" marR="0" lvl="0" indent="-298450" algn="just" rtl="0">
                        <a:lnSpc>
                          <a:spcPct val="150000"/>
                        </a:lnSpc>
                        <a:spcBef>
                          <a:spcPts val="0"/>
                        </a:spcBef>
                        <a:spcAft>
                          <a:spcPts val="0"/>
                        </a:spcAft>
                        <a:buSzPts val="1800"/>
                        <a:buFont typeface="Noto Sans Symbols"/>
                        <a:buChar char="❑"/>
                      </a:pPr>
                      <a:r>
                        <a:rPr lang="en-US" sz="1800" u="none" strike="noStrike" cap="none" dirty="0"/>
                        <a:t>Associated tools with assessments helps the teachers to manage and maintain student’s data easily.</a:t>
                      </a:r>
                      <a:endParaRPr sz="1600" dirty="0"/>
                    </a:p>
                  </a:txBody>
                  <a:tcPr marL="151050" marR="151050" marT="151050" marB="1510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070976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8"/>
                                        </p:tgtEl>
                                        <p:attrNameLst>
                                          <p:attrName>style.visibility</p:attrName>
                                        </p:attrNameLst>
                                      </p:cBhvr>
                                      <p:to>
                                        <p:strVal val="visible"/>
                                      </p:to>
                                    </p:set>
                                    <p:anim calcmode="lin" valueType="num">
                                      <p:cBhvr additive="base">
                                        <p:cTn id="7" dur="500"/>
                                        <p:tgtEl>
                                          <p:spTgt spid="13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39"/>
                                        </p:tgtEl>
                                        <p:attrNameLst>
                                          <p:attrName>style.visibility</p:attrName>
                                        </p:attrNameLst>
                                      </p:cBhvr>
                                      <p:to>
                                        <p:strVal val="visible"/>
                                      </p:to>
                                    </p:set>
                                    <p:anim calcmode="lin" valueType="num">
                                      <p:cBhvr additive="base">
                                        <p:cTn id="12" dur="500"/>
                                        <p:tgtEl>
                                          <p:spTgt spid="1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8"/>
          <p:cNvSpPr txBox="1">
            <a:spLocks noGrp="1"/>
          </p:cNvSpPr>
          <p:nvPr>
            <p:ph type="title"/>
          </p:nvPr>
        </p:nvSpPr>
        <p:spPr>
          <a:xfrm>
            <a:off x="1032625" y="1074148"/>
            <a:ext cx="10058400" cy="9033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3F3F3F"/>
              </a:buClr>
              <a:buSzPts val="4400"/>
              <a:buFont typeface="Bookman Old Style"/>
              <a:buNone/>
            </a:pPr>
            <a:r>
              <a:rPr lang="en-US" sz="4400" b="1" dirty="0"/>
              <a:t>Benefits To The Parents:</a:t>
            </a:r>
            <a:endParaRPr sz="4400" b="1" dirty="0"/>
          </a:p>
        </p:txBody>
      </p:sp>
      <p:graphicFrame>
        <p:nvGraphicFramePr>
          <p:cNvPr id="139" name="Google Shape;139;p18"/>
          <p:cNvGraphicFramePr/>
          <p:nvPr>
            <p:extLst>
              <p:ext uri="{D42A27DB-BD31-4B8C-83A1-F6EECF244321}">
                <p14:modId xmlns:p14="http://schemas.microsoft.com/office/powerpoint/2010/main" val="6814368"/>
              </p:ext>
            </p:extLst>
          </p:nvPr>
        </p:nvGraphicFramePr>
        <p:xfrm>
          <a:off x="1097280" y="1977439"/>
          <a:ext cx="9929100" cy="3473700"/>
        </p:xfrm>
        <a:graphic>
          <a:graphicData uri="http://schemas.openxmlformats.org/drawingml/2006/table">
            <a:tbl>
              <a:tblPr firstRow="1" bandRow="1">
                <a:noFill/>
                <a:tableStyleId>{F38C7733-FFCC-46C1-8C32-33568D487505}</a:tableStyleId>
              </a:tblPr>
              <a:tblGrid>
                <a:gridCol w="9929100">
                  <a:extLst>
                    <a:ext uri="{9D8B030D-6E8A-4147-A177-3AD203B41FA5}">
                      <a16:colId xmlns:a16="http://schemas.microsoft.com/office/drawing/2014/main" val="20000"/>
                    </a:ext>
                  </a:extLst>
                </a:gridCol>
              </a:tblGrid>
              <a:tr h="676200">
                <a:tc>
                  <a:txBody>
                    <a:bodyPr/>
                    <a:lstStyle/>
                    <a:p>
                      <a:pPr marL="0" marR="0" lvl="0" indent="0" algn="just" rtl="0">
                        <a:spcBef>
                          <a:spcPts val="0"/>
                        </a:spcBef>
                        <a:spcAft>
                          <a:spcPts val="0"/>
                        </a:spcAft>
                        <a:buNone/>
                      </a:pPr>
                      <a:endParaRPr sz="1200" b="0" u="none" strike="noStrike" cap="none">
                        <a:solidFill>
                          <a:schemeClr val="lt1"/>
                        </a:solidFill>
                      </a:endParaRPr>
                    </a:p>
                  </a:txBody>
                  <a:tcPr marL="151050" marR="151050" marT="151050" marB="1510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00B050"/>
                    </a:solidFill>
                  </a:tcPr>
                </a:tc>
                <a:extLst>
                  <a:ext uri="{0D108BD9-81ED-4DB2-BD59-A6C34878D82A}">
                    <a16:rowId xmlns:a16="http://schemas.microsoft.com/office/drawing/2014/main" val="10000"/>
                  </a:ext>
                </a:extLst>
              </a:tr>
              <a:tr h="2797500">
                <a:tc>
                  <a:txBody>
                    <a:bodyPr/>
                    <a:lstStyle/>
                    <a:p>
                      <a:pPr marL="285750" marR="0" lvl="0" indent="-298450" algn="just" rtl="0">
                        <a:lnSpc>
                          <a:spcPct val="150000"/>
                        </a:lnSpc>
                        <a:spcBef>
                          <a:spcPts val="0"/>
                        </a:spcBef>
                        <a:spcAft>
                          <a:spcPts val="0"/>
                        </a:spcAft>
                        <a:buSzPts val="1800"/>
                        <a:buFont typeface="Noto Sans Symbols"/>
                        <a:buChar char="❑"/>
                      </a:pPr>
                      <a:r>
                        <a:rPr lang="en-US" sz="1800" u="none" strike="noStrike" cap="none" dirty="0"/>
                        <a:t>Personalized child profile.</a:t>
                      </a:r>
                      <a:endParaRPr sz="1600" dirty="0"/>
                    </a:p>
                    <a:p>
                      <a:pPr marL="285750" marR="0" lvl="0" indent="-298450" algn="just" rtl="0">
                        <a:lnSpc>
                          <a:spcPct val="150000"/>
                        </a:lnSpc>
                        <a:spcBef>
                          <a:spcPts val="0"/>
                        </a:spcBef>
                        <a:spcAft>
                          <a:spcPts val="0"/>
                        </a:spcAft>
                        <a:buSzPts val="1800"/>
                        <a:buFont typeface="Noto Sans Symbols"/>
                        <a:buChar char="❑"/>
                      </a:pPr>
                      <a:r>
                        <a:rPr lang="en-US" sz="1800" u="none" strike="noStrike" cap="none" dirty="0"/>
                        <a:t>Easy to keep track of performance and scheduling required time-table based on the data.</a:t>
                      </a:r>
                      <a:endParaRPr sz="1600" dirty="0"/>
                    </a:p>
                    <a:p>
                      <a:pPr marL="285750" marR="0" lvl="0" indent="-298450" algn="just" rtl="0">
                        <a:lnSpc>
                          <a:spcPct val="150000"/>
                        </a:lnSpc>
                        <a:spcBef>
                          <a:spcPts val="0"/>
                        </a:spcBef>
                        <a:spcAft>
                          <a:spcPts val="0"/>
                        </a:spcAft>
                        <a:buSzPts val="1800"/>
                        <a:buFont typeface="Noto Sans Symbols"/>
                        <a:buChar char="❑"/>
                      </a:pPr>
                      <a:r>
                        <a:rPr lang="en-US" sz="1800" u="none" strike="noStrike" cap="none" dirty="0"/>
                        <a:t>Hassle free admission procedures. </a:t>
                      </a:r>
                      <a:endParaRPr sz="1600" dirty="0"/>
                    </a:p>
                    <a:p>
                      <a:pPr marL="285750" marR="0" lvl="0" indent="-298450" algn="just" rtl="0">
                        <a:lnSpc>
                          <a:spcPct val="150000"/>
                        </a:lnSpc>
                        <a:spcBef>
                          <a:spcPts val="0"/>
                        </a:spcBef>
                        <a:spcAft>
                          <a:spcPts val="0"/>
                        </a:spcAft>
                        <a:buSzPts val="1800"/>
                        <a:buFont typeface="Noto Sans Symbols"/>
                        <a:buChar char="❑"/>
                      </a:pPr>
                      <a:r>
                        <a:rPr lang="en-US" sz="1800" u="none" strike="noStrike" cap="none" dirty="0"/>
                        <a:t>Can track their child’s progress real time anytime anywhere.</a:t>
                      </a:r>
                      <a:endParaRPr sz="1600" dirty="0"/>
                    </a:p>
                  </a:txBody>
                  <a:tcPr marL="151050" marR="151050" marT="151050" marB="15105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002993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8"/>
                                        </p:tgtEl>
                                        <p:attrNameLst>
                                          <p:attrName>style.visibility</p:attrName>
                                        </p:attrNameLst>
                                      </p:cBhvr>
                                      <p:to>
                                        <p:strVal val="visible"/>
                                      </p:to>
                                    </p:set>
                                    <p:anim calcmode="lin" valueType="num">
                                      <p:cBhvr additive="base">
                                        <p:cTn id="7" dur="500"/>
                                        <p:tgtEl>
                                          <p:spTgt spid="13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39"/>
                                        </p:tgtEl>
                                        <p:attrNameLst>
                                          <p:attrName>style.visibility</p:attrName>
                                        </p:attrNameLst>
                                      </p:cBhvr>
                                      <p:to>
                                        <p:strVal val="visible"/>
                                      </p:to>
                                    </p:set>
                                    <p:anim calcmode="lin" valueType="num">
                                      <p:cBhvr additive="base">
                                        <p:cTn id="12" dur="500"/>
                                        <p:tgtEl>
                                          <p:spTgt spid="1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5" name="TextBox 4">
            <a:extLst>
              <a:ext uri="{FF2B5EF4-FFF2-40B4-BE49-F238E27FC236}">
                <a16:creationId xmlns:a16="http://schemas.microsoft.com/office/drawing/2014/main" id="{007D08B9-E9B0-46DB-A43C-E78A3E481103}"/>
              </a:ext>
            </a:extLst>
          </p:cNvPr>
          <p:cNvSpPr txBox="1"/>
          <p:nvPr/>
        </p:nvSpPr>
        <p:spPr>
          <a:xfrm>
            <a:off x="3200400" y="1066800"/>
            <a:ext cx="6094428" cy="923330"/>
          </a:xfrm>
          <a:prstGeom prst="rect">
            <a:avLst/>
          </a:prstGeom>
          <a:noFill/>
        </p:spPr>
        <p:txBody>
          <a:bodyPr wrap="square">
            <a:spAutoFit/>
          </a:bodyPr>
          <a:lstStyle/>
          <a:p>
            <a:r>
              <a:rPr lang="en-US" sz="5400" b="1" u="sng" dirty="0">
                <a:latin typeface="Bookman Old Style" panose="02050604050505020204" pitchFamily="18" charset="0"/>
              </a:rPr>
              <a:t> THANK YOU</a:t>
            </a:r>
            <a:endParaRPr lang="en-IN" sz="5400" dirty="0">
              <a:latin typeface="Bookman Old Style" panose="02050604050505020204" pitchFamily="18" charset="0"/>
            </a:endParaRPr>
          </a:p>
        </p:txBody>
      </p:sp>
    </p:spTree>
    <p:extLst>
      <p:ext uri="{BB962C8B-B14F-4D97-AF65-F5344CB8AC3E}">
        <p14:creationId xmlns:p14="http://schemas.microsoft.com/office/powerpoint/2010/main" val="190369159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62C63268-DE53-42E4-AC72-E0706148E408"/>
  <p:tag name="ISPRING_SCORM_RATE_SLIDES" val="1"/>
  <p:tag name="ISPRING_SCORM_PASSING_SCORE" val="100.0000000000"/>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Content List"/>
  <p:tag name="ISPRING_PLAYERS_CUSTOMIZATION" val="UEsDBBQAAgAIAPCCQkd7BdOSwAEAANoDAAAPAAAAbm9uZS9wbGF5ZXIueG1spZJPb9QwEMXPW6nfIfK99m4Rolo59ICUE0WVFhC3lTeZJqaOHTwTsvvtmfzZpFuQQOKQaPIy72fPs/X9sXbJT4hog0/FRq5FAj4PhfVlKr58zm7uxP376yvdOHOCmNgiFT54EEkBmEfbEPseDVWpeCFIhoqEXx63R7SpqIiarVJd18nujQyxVLfr9UZ9e/i4yyuozY31SMbnzF32ciuSJtoQLZ1S8W4trq9WA/ICZ5F7fInBtf3KKPNQqyYCgieIatz2bN3S38381MErOjWAgkdfDbMfTP78EIrWAfbaSo9tOyDqCYO20rS1mzufYMxTMTbsa0A0JaB0vhRq9Ko/mPWTM1hNHLzA9tymPTiLFYsjfejeL+r+bBmyVxNHXYJ0PUwwnGLWOpeBoTZCIZIIP1rLVdZjv85HsN6IcTnP3Xt8tl5il7PGVWZyCvH0gR18JFOUco5ejtHLwdTbh+ITF49TnLsFMgezhKArqt3bf86j7/6fOAp4Mq0jcV7B+gKOmeW/BDWPQsAz9pqkxsl+tTOVd9ce6hdX40Iadzdl8R1FQiaWwNewMGTUos8w9Zqm1fg5JTTHotXv91JPRC5/AVBLAQIAABQAAgAIAPCCQkd7BdOSwAEAANoDAAAPAAAAAAAAAAEAAAAAAAAAAABub25lL3BsYXllci54bWxQSwUGAAAAAAEAAQA9AAAA7QEAAAAA"/>
  <p:tag name="ISPRING_PRESENTATION_TITLE" val="9447504"/>
  <p:tag name="ISPRING_RESOURCE_PATHS_HASH_PRESENTER" val="7bab6b93b4eb8bdec26d13e1288d270e64be8fd"/>
</p:tagLst>
</file>

<file path=ppt/theme/theme1.xml><?xml version="1.0" encoding="utf-8"?>
<a:theme xmlns:a="http://schemas.openxmlformats.org/drawingml/2006/main" name="1_RetrospectVTI">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RetrospectVTI">
  <a:themeElements>
    <a:clrScheme name="Custom 34">
      <a:dk1>
        <a:srgbClr val="000000"/>
      </a:dk1>
      <a:lt1>
        <a:srgbClr val="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RetrospectVTI">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520</Words>
  <Application>Microsoft Office PowerPoint</Application>
  <PresentationFormat>Widescreen</PresentationFormat>
  <Paragraphs>56</Paragraphs>
  <Slides>8</Slides>
  <Notes>8</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8</vt:i4>
      </vt:variant>
    </vt:vector>
  </HeadingPairs>
  <TitlesOfParts>
    <vt:vector size="16" baseType="lpstr">
      <vt:lpstr>Arial</vt:lpstr>
      <vt:lpstr>Bookman Old Style</vt:lpstr>
      <vt:lpstr>Calibri</vt:lpstr>
      <vt:lpstr>Libre Franklin</vt:lpstr>
      <vt:lpstr>Noto Sans Symbols</vt:lpstr>
      <vt:lpstr>1_RetrospectVTI</vt:lpstr>
      <vt:lpstr>1_RetrospectVTI</vt:lpstr>
      <vt:lpstr>1_RetrospectVTI</vt:lpstr>
      <vt:lpstr>Student Repository System </vt:lpstr>
      <vt:lpstr>ABOUT</vt:lpstr>
      <vt:lpstr>Benefits To The Institution</vt:lpstr>
      <vt:lpstr>Technology used:</vt:lpstr>
      <vt:lpstr>Benefits To The Students:</vt:lpstr>
      <vt:lpstr>Benefits To The Teachers:</vt:lpstr>
      <vt:lpstr>Benefits To The Parents: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9447504</dc:title>
  <cp:lastModifiedBy>akash.2023mca1132</cp:lastModifiedBy>
  <cp:revision>10</cp:revision>
  <dcterms:modified xsi:type="dcterms:W3CDTF">2022-03-09T07:00:21Z</dcterms:modified>
</cp:coreProperties>
</file>